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8"/>
  </p:notesMasterIdLst>
  <p:sldIdLst>
    <p:sldId id="256" r:id="rId2"/>
    <p:sldId id="263" r:id="rId3"/>
    <p:sldId id="285" r:id="rId4"/>
    <p:sldId id="292" r:id="rId5"/>
    <p:sldId id="290" r:id="rId6"/>
    <p:sldId id="293" r:id="rId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仿宋"/>
        <a:cs typeface="仿宋"/>
      </a:defRPr>
    </a:lvl1pPr>
    <a:lvl2pPr marL="457200" algn="l" rtl="0" fontAlgn="base">
      <a:spcBef>
        <a:spcPct val="0"/>
      </a:spcBef>
      <a:spcAft>
        <a:spcPct val="0"/>
      </a:spcAft>
      <a:defRPr kern="1200">
        <a:solidFill>
          <a:schemeClr val="tx1"/>
        </a:solidFill>
        <a:latin typeface="Arial" charset="0"/>
        <a:ea typeface="仿宋"/>
        <a:cs typeface="仿宋"/>
      </a:defRPr>
    </a:lvl2pPr>
    <a:lvl3pPr marL="914400" algn="l" rtl="0" fontAlgn="base">
      <a:spcBef>
        <a:spcPct val="0"/>
      </a:spcBef>
      <a:spcAft>
        <a:spcPct val="0"/>
      </a:spcAft>
      <a:defRPr kern="1200">
        <a:solidFill>
          <a:schemeClr val="tx1"/>
        </a:solidFill>
        <a:latin typeface="Arial" charset="0"/>
        <a:ea typeface="仿宋"/>
        <a:cs typeface="仿宋"/>
      </a:defRPr>
    </a:lvl3pPr>
    <a:lvl4pPr marL="1371600" algn="l" rtl="0" fontAlgn="base">
      <a:spcBef>
        <a:spcPct val="0"/>
      </a:spcBef>
      <a:spcAft>
        <a:spcPct val="0"/>
      </a:spcAft>
      <a:defRPr kern="1200">
        <a:solidFill>
          <a:schemeClr val="tx1"/>
        </a:solidFill>
        <a:latin typeface="Arial" charset="0"/>
        <a:ea typeface="仿宋"/>
        <a:cs typeface="仿宋"/>
      </a:defRPr>
    </a:lvl4pPr>
    <a:lvl5pPr marL="1828800" algn="l" rtl="0" fontAlgn="base">
      <a:spcBef>
        <a:spcPct val="0"/>
      </a:spcBef>
      <a:spcAft>
        <a:spcPct val="0"/>
      </a:spcAft>
      <a:defRPr kern="1200">
        <a:solidFill>
          <a:schemeClr val="tx1"/>
        </a:solidFill>
        <a:latin typeface="Arial" charset="0"/>
        <a:ea typeface="仿宋"/>
        <a:cs typeface="仿宋"/>
      </a:defRPr>
    </a:lvl5pPr>
    <a:lvl6pPr marL="2286000" algn="l" defTabSz="914400" rtl="0" eaLnBrk="1" latinLnBrk="0" hangingPunct="1">
      <a:defRPr kern="1200">
        <a:solidFill>
          <a:schemeClr val="tx1"/>
        </a:solidFill>
        <a:latin typeface="Arial" charset="0"/>
        <a:ea typeface="仿宋"/>
        <a:cs typeface="仿宋"/>
      </a:defRPr>
    </a:lvl6pPr>
    <a:lvl7pPr marL="2743200" algn="l" defTabSz="914400" rtl="0" eaLnBrk="1" latinLnBrk="0" hangingPunct="1">
      <a:defRPr kern="1200">
        <a:solidFill>
          <a:schemeClr val="tx1"/>
        </a:solidFill>
        <a:latin typeface="Arial" charset="0"/>
        <a:ea typeface="仿宋"/>
        <a:cs typeface="仿宋"/>
      </a:defRPr>
    </a:lvl7pPr>
    <a:lvl8pPr marL="3200400" algn="l" defTabSz="914400" rtl="0" eaLnBrk="1" latinLnBrk="0" hangingPunct="1">
      <a:defRPr kern="1200">
        <a:solidFill>
          <a:schemeClr val="tx1"/>
        </a:solidFill>
        <a:latin typeface="Arial" charset="0"/>
        <a:ea typeface="仿宋"/>
        <a:cs typeface="仿宋"/>
      </a:defRPr>
    </a:lvl8pPr>
    <a:lvl9pPr marL="3657600" algn="l" defTabSz="914400" rtl="0" eaLnBrk="1" latinLnBrk="0" hangingPunct="1">
      <a:defRPr kern="1200">
        <a:solidFill>
          <a:schemeClr val="tx1"/>
        </a:solidFill>
        <a:latin typeface="Arial" charset="0"/>
        <a:ea typeface="仿宋"/>
        <a:cs typeface="仿宋"/>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72" autoAdjust="0"/>
  </p:normalViewPr>
  <p:slideViewPr>
    <p:cSldViewPr>
      <p:cViewPr>
        <p:scale>
          <a:sx n="75" d="100"/>
          <a:sy n="75" d="100"/>
        </p:scale>
        <p:origin x="-1002" y="498"/>
      </p:cViewPr>
      <p:guideLst>
        <p:guide orient="horz" pos="2160"/>
        <p:guide pos="2880"/>
      </p:guideLst>
    </p:cSldViewPr>
  </p:slideViewPr>
  <p:outlineViewPr>
    <p:cViewPr>
      <p:scale>
        <a:sx n="33" d="100"/>
        <a:sy n="33" d="100"/>
      </p:scale>
      <p:origin x="0" y="345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872988B6-FA06-4373-B1CF-E0A35AD99169}" type="datetimeFigureOut">
              <a:rPr lang="zh-CN" altLang="en-US"/>
              <a:pPr>
                <a:defRPr/>
              </a:pPr>
              <a:t>2015/10/13</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EAC45F8A-6591-4748-9EB2-73EB2E46B9B7}" type="slidenum">
              <a:rPr lang="zh-CN" altLang="en-US"/>
              <a:pPr>
                <a:defRPr/>
              </a:pPr>
              <a:t>‹#›</a:t>
            </a:fld>
            <a:endParaRPr lang="zh-CN" altLang="en-US"/>
          </a:p>
        </p:txBody>
      </p:sp>
    </p:spTree>
    <p:extLst>
      <p:ext uri="{BB962C8B-B14F-4D97-AF65-F5344CB8AC3E}">
        <p14:creationId xmlns:p14="http://schemas.microsoft.com/office/powerpoint/2010/main" val="10151158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幻灯片图像占位符 1"/>
          <p:cNvSpPr>
            <a:spLocks noGrp="1" noRot="1" noChangeAspect="1"/>
          </p:cNvSpPr>
          <p:nvPr>
            <p:ph type="sldImg"/>
          </p:nvPr>
        </p:nvSpPr>
        <p:spPr bwMode="auto">
          <a:noFill/>
          <a:ln>
            <a:solidFill>
              <a:srgbClr val="000000"/>
            </a:solidFill>
            <a:miter lim="800000"/>
            <a:headEnd/>
            <a:tailEnd/>
          </a:ln>
        </p:spPr>
      </p:sp>
      <p:sp>
        <p:nvSpPr>
          <p:cNvPr id="15362"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5363" name="灯片编号占位符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F495391-331C-4DDE-A1BD-F6011C293EA0}" type="slidenum">
              <a:rPr lang="zh-CN" altLang="en-US">
                <a:cs typeface="仿宋"/>
              </a:rPr>
              <a:pPr fontAlgn="base">
                <a:spcBef>
                  <a:spcPct val="0"/>
                </a:spcBef>
                <a:spcAft>
                  <a:spcPct val="0"/>
                </a:spcAft>
                <a:defRPr/>
              </a:pPr>
              <a:t>1</a:t>
            </a:fld>
            <a:endParaRPr lang="en-US" altLang="zh-CN">
              <a:cs typeface="仿宋"/>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EAC45F8A-6591-4748-9EB2-73EB2E46B9B7}" type="slidenum">
              <a:rPr lang="zh-CN" altLang="en-US" smtClean="0"/>
              <a:pPr>
                <a:defRPr/>
              </a:pPr>
              <a:t>3</a:t>
            </a:fld>
            <a:endParaRPr lang="zh-CN" altLang="en-US"/>
          </a:p>
        </p:txBody>
      </p:sp>
    </p:spTree>
    <p:extLst>
      <p:ext uri="{BB962C8B-B14F-4D97-AF65-F5344CB8AC3E}">
        <p14:creationId xmlns:p14="http://schemas.microsoft.com/office/powerpoint/2010/main" val="561412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EAC45F8A-6591-4748-9EB2-73EB2E46B9B7}" type="slidenum">
              <a:rPr lang="zh-CN" altLang="en-US" smtClean="0"/>
              <a:pPr>
                <a:defRPr/>
              </a:pPr>
              <a:t>4</a:t>
            </a:fld>
            <a:endParaRPr lang="zh-CN" altLang="en-US"/>
          </a:p>
        </p:txBody>
      </p:sp>
    </p:spTree>
    <p:extLst>
      <p:ext uri="{BB962C8B-B14F-4D97-AF65-F5344CB8AC3E}">
        <p14:creationId xmlns:p14="http://schemas.microsoft.com/office/powerpoint/2010/main" val="3056070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3">
        <a:schemeClr val="bg1"/>
      </p:bgRef>
    </p:bg>
    <p:spTree>
      <p:nvGrpSpPr>
        <p:cNvPr id="1" name=""/>
        <p:cNvGrpSpPr/>
        <p:nvPr/>
      </p:nvGrpSpPr>
      <p:grpSpPr>
        <a:xfrm>
          <a:off x="0" y="0"/>
          <a:ext cx="0" cy="0"/>
          <a:chOff x="0" y="0"/>
          <a:chExt cx="0" cy="0"/>
        </a:xfrm>
      </p:grpSpPr>
      <p:sp>
        <p:nvSpPr>
          <p:cNvPr id="4" name="矩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圆角矩形 12"/>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矩形 6"/>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矩形 9"/>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矩形 10"/>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副标题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CN" altLang="en-US" smtClean="0"/>
              <a:t>单击此处编辑母版副标题样式</a:t>
            </a:r>
            <a:endParaRPr lang="en-US"/>
          </a:p>
        </p:txBody>
      </p:sp>
      <p:sp>
        <p:nvSpPr>
          <p:cNvPr id="8" name="标题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zh-CN" altLang="en-US" smtClean="0"/>
              <a:t>单击此处编辑母版标题样式</a:t>
            </a:r>
            <a:endParaRPr lang="en-US"/>
          </a:p>
        </p:txBody>
      </p:sp>
      <p:sp>
        <p:nvSpPr>
          <p:cNvPr id="11" name="日期占位符 27"/>
          <p:cNvSpPr>
            <a:spLocks noGrp="1"/>
          </p:cNvSpPr>
          <p:nvPr>
            <p:ph type="dt" sz="half" idx="10"/>
          </p:nvPr>
        </p:nvSpPr>
        <p:spPr/>
        <p:txBody>
          <a:bodyPr/>
          <a:lstStyle>
            <a:lvl1pPr>
              <a:defRPr/>
            </a:lvl1pPr>
          </a:lstStyle>
          <a:p>
            <a:pPr>
              <a:defRPr/>
            </a:pPr>
            <a:fld id="{D0498B25-C07B-452C-87C8-41F74EE8F2BC}" type="datetimeFigureOut">
              <a:rPr lang="zh-CN" altLang="en-US"/>
              <a:pPr>
                <a:defRPr/>
              </a:pPr>
              <a:t>2015/10/13</a:t>
            </a:fld>
            <a:endParaRPr lang="zh-CN" altLang="en-US"/>
          </a:p>
        </p:txBody>
      </p:sp>
      <p:sp>
        <p:nvSpPr>
          <p:cNvPr id="12" name="页脚占位符 16"/>
          <p:cNvSpPr>
            <a:spLocks noGrp="1"/>
          </p:cNvSpPr>
          <p:nvPr>
            <p:ph type="ftr" sz="quarter" idx="11"/>
          </p:nvPr>
        </p:nvSpPr>
        <p:spPr/>
        <p:txBody>
          <a:bodyPr/>
          <a:lstStyle>
            <a:lvl1pPr>
              <a:defRPr/>
            </a:lvl1pPr>
          </a:lstStyle>
          <a:p>
            <a:pPr>
              <a:defRPr/>
            </a:pPr>
            <a:endParaRPr lang="zh-CN" altLang="en-US"/>
          </a:p>
        </p:txBody>
      </p:sp>
      <p:sp>
        <p:nvSpPr>
          <p:cNvPr id="13" name="灯片编号占位符 28"/>
          <p:cNvSpPr>
            <a:spLocks noGrp="1"/>
          </p:cNvSpPr>
          <p:nvPr>
            <p:ph type="sldNum" sz="quarter" idx="12"/>
          </p:nvPr>
        </p:nvSpPr>
        <p:spPr/>
        <p:txBody>
          <a:bodyPr/>
          <a:lstStyle>
            <a:lvl1pPr>
              <a:defRPr sz="1400">
                <a:solidFill>
                  <a:srgbClr val="FFFFFF"/>
                </a:solidFill>
              </a:defRPr>
            </a:lvl1pPr>
          </a:lstStyle>
          <a:p>
            <a:pPr>
              <a:defRPr/>
            </a:pPr>
            <a:fld id="{F84B9416-5CFD-4386-9639-467B4314534C}" type="slidenum">
              <a:rPr lang="zh-CN" altLang="en-US"/>
              <a:pPr>
                <a:defRPr/>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13"/>
          <p:cNvSpPr>
            <a:spLocks noGrp="1"/>
          </p:cNvSpPr>
          <p:nvPr>
            <p:ph type="dt" sz="half" idx="10"/>
          </p:nvPr>
        </p:nvSpPr>
        <p:spPr/>
        <p:txBody>
          <a:bodyPr/>
          <a:lstStyle>
            <a:lvl1pPr>
              <a:defRPr/>
            </a:lvl1pPr>
          </a:lstStyle>
          <a:p>
            <a:pPr>
              <a:defRPr/>
            </a:pPr>
            <a:fld id="{2A7776FF-E9DA-4687-B664-14DE8C5B63B7}" type="datetimeFigureOut">
              <a:rPr lang="zh-CN" altLang="en-US"/>
              <a:pPr>
                <a:defRPr/>
              </a:pPr>
              <a:t>2015/10/13</a:t>
            </a:fld>
            <a:endParaRPr lang="zh-CN" altLang="en-US"/>
          </a:p>
        </p:txBody>
      </p:sp>
      <p:sp>
        <p:nvSpPr>
          <p:cNvPr id="5" name="页脚占位符 2"/>
          <p:cNvSpPr>
            <a:spLocks noGrp="1"/>
          </p:cNvSpPr>
          <p:nvPr>
            <p:ph type="ftr" sz="quarter" idx="11"/>
          </p:nvPr>
        </p:nvSpPr>
        <p:spPr/>
        <p:txBody>
          <a:bodyPr/>
          <a:lstStyle>
            <a:lvl1pPr>
              <a:defRPr/>
            </a:lvl1pPr>
          </a:lstStyle>
          <a:p>
            <a:pPr>
              <a:defRPr/>
            </a:pPr>
            <a:endParaRPr lang="zh-CN" altLang="en-US"/>
          </a:p>
        </p:txBody>
      </p:sp>
      <p:sp>
        <p:nvSpPr>
          <p:cNvPr id="6" name="灯片编号占位符 22"/>
          <p:cNvSpPr>
            <a:spLocks noGrp="1"/>
          </p:cNvSpPr>
          <p:nvPr>
            <p:ph type="sldNum" sz="quarter" idx="12"/>
          </p:nvPr>
        </p:nvSpPr>
        <p:spPr/>
        <p:txBody>
          <a:bodyPr/>
          <a:lstStyle>
            <a:lvl1pPr>
              <a:defRPr/>
            </a:lvl1pPr>
          </a:lstStyle>
          <a:p>
            <a:pPr>
              <a:defRPr/>
            </a:pPr>
            <a:fld id="{D9CB5524-07DD-4BD3-8CFD-BEB94CF699F5}"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41"/>
            <a:ext cx="2011680" cy="5851525"/>
          </a:xfrm>
        </p:spPr>
        <p:txBody>
          <a:bodyPr vert="eaVer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914400" y="274640"/>
            <a:ext cx="55626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13"/>
          <p:cNvSpPr>
            <a:spLocks noGrp="1"/>
          </p:cNvSpPr>
          <p:nvPr>
            <p:ph type="dt" sz="half" idx="10"/>
          </p:nvPr>
        </p:nvSpPr>
        <p:spPr/>
        <p:txBody>
          <a:bodyPr/>
          <a:lstStyle>
            <a:lvl1pPr>
              <a:defRPr/>
            </a:lvl1pPr>
          </a:lstStyle>
          <a:p>
            <a:pPr>
              <a:defRPr/>
            </a:pPr>
            <a:fld id="{A992CA08-346F-46F4-8885-C2A7B06C12A2}" type="datetimeFigureOut">
              <a:rPr lang="zh-CN" altLang="en-US"/>
              <a:pPr>
                <a:defRPr/>
              </a:pPr>
              <a:t>2015/10/13</a:t>
            </a:fld>
            <a:endParaRPr lang="zh-CN" altLang="en-US"/>
          </a:p>
        </p:txBody>
      </p:sp>
      <p:sp>
        <p:nvSpPr>
          <p:cNvPr id="5" name="页脚占位符 2"/>
          <p:cNvSpPr>
            <a:spLocks noGrp="1"/>
          </p:cNvSpPr>
          <p:nvPr>
            <p:ph type="ftr" sz="quarter" idx="11"/>
          </p:nvPr>
        </p:nvSpPr>
        <p:spPr/>
        <p:txBody>
          <a:bodyPr/>
          <a:lstStyle>
            <a:lvl1pPr>
              <a:defRPr/>
            </a:lvl1pPr>
          </a:lstStyle>
          <a:p>
            <a:pPr>
              <a:defRPr/>
            </a:pPr>
            <a:endParaRPr lang="zh-CN" altLang="en-US"/>
          </a:p>
        </p:txBody>
      </p:sp>
      <p:sp>
        <p:nvSpPr>
          <p:cNvPr id="6" name="灯片编号占位符 22"/>
          <p:cNvSpPr>
            <a:spLocks noGrp="1"/>
          </p:cNvSpPr>
          <p:nvPr>
            <p:ph type="sldNum" sz="quarter" idx="12"/>
          </p:nvPr>
        </p:nvSpPr>
        <p:spPr/>
        <p:txBody>
          <a:bodyPr/>
          <a:lstStyle>
            <a:lvl1pPr>
              <a:defRPr/>
            </a:lvl1pPr>
          </a:lstStyle>
          <a:p>
            <a:pPr>
              <a:defRPr/>
            </a:pPr>
            <a:fld id="{259CC926-9E67-4F5F-9B40-ABF8C02165D4}"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8" name="内容占位符 7"/>
          <p:cNvSpPr>
            <a:spLocks noGrp="1"/>
          </p:cNvSpPr>
          <p:nvPr>
            <p:ph sz="quarter" idx="1"/>
          </p:nvPr>
        </p:nvSpPr>
        <p:spPr>
          <a:xfrm>
            <a:off x="914400" y="1447800"/>
            <a:ext cx="7772400" cy="45720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13"/>
          <p:cNvSpPr>
            <a:spLocks noGrp="1"/>
          </p:cNvSpPr>
          <p:nvPr>
            <p:ph type="dt" sz="half" idx="10"/>
          </p:nvPr>
        </p:nvSpPr>
        <p:spPr/>
        <p:txBody>
          <a:bodyPr/>
          <a:lstStyle>
            <a:lvl1pPr>
              <a:defRPr/>
            </a:lvl1pPr>
          </a:lstStyle>
          <a:p>
            <a:pPr>
              <a:defRPr/>
            </a:pPr>
            <a:fld id="{B1CA0DB3-85EF-4B3A-A39A-DA9770CAB998}" type="datetimeFigureOut">
              <a:rPr lang="zh-CN" altLang="en-US"/>
              <a:pPr>
                <a:defRPr/>
              </a:pPr>
              <a:t>2015/10/13</a:t>
            </a:fld>
            <a:endParaRPr lang="zh-CN" altLang="en-US"/>
          </a:p>
        </p:txBody>
      </p:sp>
      <p:sp>
        <p:nvSpPr>
          <p:cNvPr id="5" name="页脚占位符 2"/>
          <p:cNvSpPr>
            <a:spLocks noGrp="1"/>
          </p:cNvSpPr>
          <p:nvPr>
            <p:ph type="ftr" sz="quarter" idx="11"/>
          </p:nvPr>
        </p:nvSpPr>
        <p:spPr/>
        <p:txBody>
          <a:bodyPr/>
          <a:lstStyle>
            <a:lvl1pPr>
              <a:defRPr/>
            </a:lvl1pPr>
          </a:lstStyle>
          <a:p>
            <a:pPr>
              <a:defRPr/>
            </a:pPr>
            <a:endParaRPr lang="zh-CN" altLang="en-US"/>
          </a:p>
        </p:txBody>
      </p:sp>
      <p:sp>
        <p:nvSpPr>
          <p:cNvPr id="6" name="灯片编号占位符 22"/>
          <p:cNvSpPr>
            <a:spLocks noGrp="1"/>
          </p:cNvSpPr>
          <p:nvPr>
            <p:ph type="sldNum" sz="quarter" idx="12"/>
          </p:nvPr>
        </p:nvSpPr>
        <p:spPr/>
        <p:txBody>
          <a:bodyPr/>
          <a:lstStyle>
            <a:lvl1pPr>
              <a:defRPr/>
            </a:lvl1pPr>
          </a:lstStyle>
          <a:p>
            <a:pPr>
              <a:defRPr/>
            </a:pPr>
            <a:fld id="{8B8FCAA0-EE88-4BF0-8B12-47CD4CABBD64}"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3">
        <a:schemeClr val="bg1"/>
      </p:bgRef>
    </p:bg>
    <p:spTree>
      <p:nvGrpSpPr>
        <p:cNvPr id="1" name=""/>
        <p:cNvGrpSpPr/>
        <p:nvPr/>
      </p:nvGrpSpPr>
      <p:grpSpPr>
        <a:xfrm>
          <a:off x="0" y="0"/>
          <a:ext cx="0" cy="0"/>
          <a:chOff x="0" y="0"/>
          <a:chExt cx="0" cy="0"/>
        </a:xfrm>
      </p:grpSpPr>
      <p:sp>
        <p:nvSpPr>
          <p:cNvPr id="4" name="矩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圆角矩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矩形 6"/>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矩形 7"/>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矩形 8"/>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标题 1"/>
          <p:cNvSpPr>
            <a:spLocks noGrp="1"/>
          </p:cNvSpPr>
          <p:nvPr>
            <p:ph type="title"/>
          </p:nvPr>
        </p:nvSpPr>
        <p:spPr>
          <a:xfrm>
            <a:off x="722313" y="952500"/>
            <a:ext cx="7772400" cy="1362075"/>
          </a:xfrm>
        </p:spPr>
        <p:txBody>
          <a:bodyPr/>
          <a:lstStyle>
            <a:lvl1pPr algn="l">
              <a:buNone/>
              <a:defRPr sz="4000" b="0" cap="none"/>
            </a:lvl1pPr>
          </a:lstStyle>
          <a:p>
            <a:r>
              <a:rPr lang="zh-CN" altLang="en-US" smtClean="0"/>
              <a:t>单击此处编辑母版标题样式</a:t>
            </a:r>
            <a:endParaRPr lang="en-US"/>
          </a:p>
        </p:txBody>
      </p:sp>
      <p:sp>
        <p:nvSpPr>
          <p:cNvPr id="3" name="文本占位符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CN" altLang="en-US" smtClean="0"/>
              <a:t>单击此处编辑母版文本样式</a:t>
            </a:r>
          </a:p>
        </p:txBody>
      </p:sp>
      <p:sp>
        <p:nvSpPr>
          <p:cNvPr id="9" name="日期占位符 3"/>
          <p:cNvSpPr>
            <a:spLocks noGrp="1"/>
          </p:cNvSpPr>
          <p:nvPr>
            <p:ph type="dt" sz="half" idx="10"/>
          </p:nvPr>
        </p:nvSpPr>
        <p:spPr/>
        <p:txBody>
          <a:bodyPr/>
          <a:lstStyle>
            <a:lvl1pPr>
              <a:defRPr/>
            </a:lvl1pPr>
          </a:lstStyle>
          <a:p>
            <a:pPr>
              <a:defRPr/>
            </a:pPr>
            <a:fld id="{FB8A07E6-2534-4364-A2AC-1A8C4F370E42}" type="datetimeFigureOut">
              <a:rPr lang="zh-CN" altLang="en-US"/>
              <a:pPr>
                <a:defRPr/>
              </a:pPr>
              <a:t>2015/10/13</a:t>
            </a:fld>
            <a:endParaRPr lang="zh-CN" altLang="en-US"/>
          </a:p>
        </p:txBody>
      </p:sp>
      <p:sp>
        <p:nvSpPr>
          <p:cNvPr id="10" name="页脚占位符 4"/>
          <p:cNvSpPr>
            <a:spLocks noGrp="1"/>
          </p:cNvSpPr>
          <p:nvPr>
            <p:ph type="ftr" sz="quarter" idx="11"/>
          </p:nvPr>
        </p:nvSpPr>
        <p:spPr>
          <a:xfrm>
            <a:off x="800100" y="6172200"/>
            <a:ext cx="4000500" cy="457200"/>
          </a:xfrm>
        </p:spPr>
        <p:txBody>
          <a:bodyPr/>
          <a:lstStyle>
            <a:lvl1pPr>
              <a:defRPr/>
            </a:lvl1pPr>
          </a:lstStyle>
          <a:p>
            <a:pPr>
              <a:defRPr/>
            </a:pPr>
            <a:endParaRPr lang="zh-CN" altLang="en-US"/>
          </a:p>
        </p:txBody>
      </p:sp>
      <p:sp>
        <p:nvSpPr>
          <p:cNvPr id="11" name="灯片编号占位符 5"/>
          <p:cNvSpPr>
            <a:spLocks noGrp="1"/>
          </p:cNvSpPr>
          <p:nvPr>
            <p:ph type="sldNum" sz="quarter" idx="12"/>
          </p:nvPr>
        </p:nvSpPr>
        <p:spPr>
          <a:xfrm>
            <a:off x="146050" y="6208713"/>
            <a:ext cx="457200" cy="457200"/>
          </a:xfrm>
        </p:spPr>
        <p:txBody>
          <a:bodyPr/>
          <a:lstStyle>
            <a:lvl1pPr>
              <a:defRPr/>
            </a:lvl1pPr>
          </a:lstStyle>
          <a:p>
            <a:pPr>
              <a:defRPr/>
            </a:pPr>
            <a:fld id="{E6883AFB-3ADB-431E-9B9B-18C23D691672}" type="slidenum">
              <a:rPr lang="zh-CN" altLang="en-US"/>
              <a:pPr>
                <a:defRPr/>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9" name="内容占位符 8"/>
          <p:cNvSpPr>
            <a:spLocks noGrp="1"/>
          </p:cNvSpPr>
          <p:nvPr>
            <p:ph sz="quarter" idx="1"/>
          </p:nvPr>
        </p:nvSpPr>
        <p:spPr>
          <a:xfrm>
            <a:off x="914400" y="1447800"/>
            <a:ext cx="3749040" cy="45720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1" name="内容占位符 10"/>
          <p:cNvSpPr>
            <a:spLocks noGrp="1"/>
          </p:cNvSpPr>
          <p:nvPr>
            <p:ph sz="quarter" idx="2"/>
          </p:nvPr>
        </p:nvSpPr>
        <p:spPr>
          <a:xfrm>
            <a:off x="4933950" y="1447800"/>
            <a:ext cx="3749040" cy="45720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13"/>
          <p:cNvSpPr>
            <a:spLocks noGrp="1"/>
          </p:cNvSpPr>
          <p:nvPr>
            <p:ph type="dt" sz="half" idx="10"/>
          </p:nvPr>
        </p:nvSpPr>
        <p:spPr/>
        <p:txBody>
          <a:bodyPr/>
          <a:lstStyle>
            <a:lvl1pPr>
              <a:defRPr/>
            </a:lvl1pPr>
          </a:lstStyle>
          <a:p>
            <a:pPr>
              <a:defRPr/>
            </a:pPr>
            <a:fld id="{A85A12BF-5EDC-4C6E-A38D-D4A693ED15AE}" type="datetimeFigureOut">
              <a:rPr lang="zh-CN" altLang="en-US"/>
              <a:pPr>
                <a:defRPr/>
              </a:pPr>
              <a:t>2015/10/13</a:t>
            </a:fld>
            <a:endParaRPr lang="zh-CN" altLang="en-US"/>
          </a:p>
        </p:txBody>
      </p:sp>
      <p:sp>
        <p:nvSpPr>
          <p:cNvPr id="6" name="页脚占位符 2"/>
          <p:cNvSpPr>
            <a:spLocks noGrp="1"/>
          </p:cNvSpPr>
          <p:nvPr>
            <p:ph type="ftr" sz="quarter" idx="11"/>
          </p:nvPr>
        </p:nvSpPr>
        <p:spPr/>
        <p:txBody>
          <a:bodyPr/>
          <a:lstStyle>
            <a:lvl1pPr>
              <a:defRPr/>
            </a:lvl1pPr>
          </a:lstStyle>
          <a:p>
            <a:pPr>
              <a:defRPr/>
            </a:pPr>
            <a:endParaRPr lang="zh-CN" altLang="en-US"/>
          </a:p>
        </p:txBody>
      </p:sp>
      <p:sp>
        <p:nvSpPr>
          <p:cNvPr id="7" name="灯片编号占位符 22"/>
          <p:cNvSpPr>
            <a:spLocks noGrp="1"/>
          </p:cNvSpPr>
          <p:nvPr>
            <p:ph type="sldNum" sz="quarter" idx="12"/>
          </p:nvPr>
        </p:nvSpPr>
        <p:spPr/>
        <p:txBody>
          <a:bodyPr/>
          <a:lstStyle>
            <a:lvl1pPr>
              <a:defRPr/>
            </a:lvl1pPr>
          </a:lstStyle>
          <a:p>
            <a:pPr>
              <a:defRPr/>
            </a:pPr>
            <a:fld id="{0CC7B33E-63F3-485F-978F-453FE9E3BA2A}"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914400" y="273050"/>
            <a:ext cx="7772400" cy="1143000"/>
          </a:xfrm>
        </p:spPr>
        <p:txBody>
          <a:bodyPr/>
          <a:lstStyle>
            <a:lvl1pPr>
              <a:defRPr/>
            </a:lvl1pPr>
          </a:lstStyle>
          <a:p>
            <a:r>
              <a:rPr lang="zh-CN" altLang="en-US" smtClean="0"/>
              <a:t>单击此处编辑母版标题样式</a:t>
            </a:r>
            <a:endParaRPr lang="en-US"/>
          </a:p>
        </p:txBody>
      </p:sp>
      <p:sp>
        <p:nvSpPr>
          <p:cNvPr id="3" name="文本占位符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zh-CN" altLang="en-US" smtClean="0"/>
              <a:t>单击此处编辑母版文本样式</a:t>
            </a:r>
          </a:p>
        </p:txBody>
      </p:sp>
      <p:sp>
        <p:nvSpPr>
          <p:cNvPr id="4" name="文本占位符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zh-CN" altLang="en-US" smtClean="0"/>
              <a:t>单击此处编辑母版文本样式</a:t>
            </a:r>
          </a:p>
        </p:txBody>
      </p:sp>
      <p:sp>
        <p:nvSpPr>
          <p:cNvPr id="11" name="内容占位符 10"/>
          <p:cNvSpPr>
            <a:spLocks noGrp="1"/>
          </p:cNvSpPr>
          <p:nvPr>
            <p:ph sz="half" idx="2"/>
          </p:nvPr>
        </p:nvSpPr>
        <p:spPr>
          <a:xfrm>
            <a:off x="914400" y="2247900"/>
            <a:ext cx="3733800" cy="3886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3" name="内容占位符 12"/>
          <p:cNvSpPr>
            <a:spLocks noGrp="1"/>
          </p:cNvSpPr>
          <p:nvPr>
            <p:ph sz="half" idx="4"/>
          </p:nvPr>
        </p:nvSpPr>
        <p:spPr>
          <a:xfrm>
            <a:off x="4953000" y="2247900"/>
            <a:ext cx="3733800" cy="3886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日期占位符 13"/>
          <p:cNvSpPr>
            <a:spLocks noGrp="1"/>
          </p:cNvSpPr>
          <p:nvPr>
            <p:ph type="dt" sz="half" idx="10"/>
          </p:nvPr>
        </p:nvSpPr>
        <p:spPr/>
        <p:txBody>
          <a:bodyPr/>
          <a:lstStyle>
            <a:lvl1pPr>
              <a:defRPr/>
            </a:lvl1pPr>
          </a:lstStyle>
          <a:p>
            <a:pPr>
              <a:defRPr/>
            </a:pPr>
            <a:fld id="{8DB8D5E4-EF1F-415C-9F40-68A1F8636803}" type="datetimeFigureOut">
              <a:rPr lang="zh-CN" altLang="en-US"/>
              <a:pPr>
                <a:defRPr/>
              </a:pPr>
              <a:t>2015/10/13</a:t>
            </a:fld>
            <a:endParaRPr lang="zh-CN" altLang="en-US"/>
          </a:p>
        </p:txBody>
      </p:sp>
      <p:sp>
        <p:nvSpPr>
          <p:cNvPr id="8" name="页脚占位符 2"/>
          <p:cNvSpPr>
            <a:spLocks noGrp="1"/>
          </p:cNvSpPr>
          <p:nvPr>
            <p:ph type="ftr" sz="quarter" idx="11"/>
          </p:nvPr>
        </p:nvSpPr>
        <p:spPr/>
        <p:txBody>
          <a:bodyPr/>
          <a:lstStyle>
            <a:lvl1pPr>
              <a:defRPr/>
            </a:lvl1pPr>
          </a:lstStyle>
          <a:p>
            <a:pPr>
              <a:defRPr/>
            </a:pPr>
            <a:endParaRPr lang="zh-CN" altLang="en-US"/>
          </a:p>
        </p:txBody>
      </p:sp>
      <p:sp>
        <p:nvSpPr>
          <p:cNvPr id="9" name="灯片编号占位符 22"/>
          <p:cNvSpPr>
            <a:spLocks noGrp="1"/>
          </p:cNvSpPr>
          <p:nvPr>
            <p:ph type="sldNum" sz="quarter" idx="12"/>
          </p:nvPr>
        </p:nvSpPr>
        <p:spPr/>
        <p:txBody>
          <a:bodyPr/>
          <a:lstStyle>
            <a:lvl1pPr>
              <a:defRPr/>
            </a:lvl1pPr>
          </a:lstStyle>
          <a:p>
            <a:pPr>
              <a:defRPr/>
            </a:pPr>
            <a:fld id="{F918C246-571B-43F1-A74B-1C09A3050D70}"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日期占位符 13"/>
          <p:cNvSpPr>
            <a:spLocks noGrp="1"/>
          </p:cNvSpPr>
          <p:nvPr>
            <p:ph type="dt" sz="half" idx="10"/>
          </p:nvPr>
        </p:nvSpPr>
        <p:spPr/>
        <p:txBody>
          <a:bodyPr/>
          <a:lstStyle>
            <a:lvl1pPr>
              <a:defRPr/>
            </a:lvl1pPr>
          </a:lstStyle>
          <a:p>
            <a:pPr>
              <a:defRPr/>
            </a:pPr>
            <a:fld id="{5518FD8B-DF3F-42DF-93D1-9C4BCB9B60A3}" type="datetimeFigureOut">
              <a:rPr lang="zh-CN" altLang="en-US"/>
              <a:pPr>
                <a:defRPr/>
              </a:pPr>
              <a:t>2015/10/13</a:t>
            </a:fld>
            <a:endParaRPr lang="zh-CN" altLang="en-US"/>
          </a:p>
        </p:txBody>
      </p:sp>
      <p:sp>
        <p:nvSpPr>
          <p:cNvPr id="4" name="页脚占位符 2"/>
          <p:cNvSpPr>
            <a:spLocks noGrp="1"/>
          </p:cNvSpPr>
          <p:nvPr>
            <p:ph type="ftr" sz="quarter" idx="11"/>
          </p:nvPr>
        </p:nvSpPr>
        <p:spPr/>
        <p:txBody>
          <a:bodyPr/>
          <a:lstStyle>
            <a:lvl1pPr>
              <a:defRPr/>
            </a:lvl1pPr>
          </a:lstStyle>
          <a:p>
            <a:pPr>
              <a:defRPr/>
            </a:pPr>
            <a:endParaRPr lang="zh-CN" altLang="en-US"/>
          </a:p>
        </p:txBody>
      </p:sp>
      <p:sp>
        <p:nvSpPr>
          <p:cNvPr id="5" name="灯片编号占位符 22"/>
          <p:cNvSpPr>
            <a:spLocks noGrp="1"/>
          </p:cNvSpPr>
          <p:nvPr>
            <p:ph type="sldNum" sz="quarter" idx="12"/>
          </p:nvPr>
        </p:nvSpPr>
        <p:spPr/>
        <p:txBody>
          <a:bodyPr/>
          <a:lstStyle>
            <a:lvl1pPr>
              <a:defRPr/>
            </a:lvl1pPr>
          </a:lstStyle>
          <a:p>
            <a:pPr>
              <a:defRPr/>
            </a:pPr>
            <a:fld id="{EE7D1C06-7B4D-440A-B58C-E56A85F34FA7}"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3"/>
          <p:cNvSpPr>
            <a:spLocks noGrp="1"/>
          </p:cNvSpPr>
          <p:nvPr>
            <p:ph type="dt" sz="half" idx="10"/>
          </p:nvPr>
        </p:nvSpPr>
        <p:spPr/>
        <p:txBody>
          <a:bodyPr/>
          <a:lstStyle>
            <a:lvl1pPr>
              <a:defRPr/>
            </a:lvl1pPr>
          </a:lstStyle>
          <a:p>
            <a:pPr>
              <a:defRPr/>
            </a:pPr>
            <a:fld id="{0EBAB655-0DB9-4DE0-AF0B-5FC70EAD7094}" type="datetimeFigureOut">
              <a:rPr lang="zh-CN" altLang="en-US"/>
              <a:pPr>
                <a:defRPr/>
              </a:pPr>
              <a:t>2015/10/13</a:t>
            </a:fld>
            <a:endParaRPr lang="zh-CN" altLang="en-US"/>
          </a:p>
        </p:txBody>
      </p:sp>
      <p:sp>
        <p:nvSpPr>
          <p:cNvPr id="3" name="页脚占位符 2"/>
          <p:cNvSpPr>
            <a:spLocks noGrp="1"/>
          </p:cNvSpPr>
          <p:nvPr>
            <p:ph type="ftr" sz="quarter" idx="11"/>
          </p:nvPr>
        </p:nvSpPr>
        <p:spPr/>
        <p:txBody>
          <a:bodyPr/>
          <a:lstStyle>
            <a:lvl1pPr>
              <a:defRPr/>
            </a:lvl1pPr>
          </a:lstStyle>
          <a:p>
            <a:pPr>
              <a:defRPr/>
            </a:pPr>
            <a:endParaRPr lang="zh-CN" altLang="en-US"/>
          </a:p>
        </p:txBody>
      </p:sp>
      <p:sp>
        <p:nvSpPr>
          <p:cNvPr id="4" name="灯片编号占位符 22"/>
          <p:cNvSpPr>
            <a:spLocks noGrp="1"/>
          </p:cNvSpPr>
          <p:nvPr>
            <p:ph type="sldNum" sz="quarter" idx="12"/>
          </p:nvPr>
        </p:nvSpPr>
        <p:spPr/>
        <p:txBody>
          <a:bodyPr/>
          <a:lstStyle>
            <a:lvl1pPr>
              <a:defRPr/>
            </a:lvl1pPr>
          </a:lstStyle>
          <a:p>
            <a:pPr>
              <a:defRPr/>
            </a:pPr>
            <a:fld id="{98C4499D-0F9B-4951-BB5D-6D9EB6CCC7F7}"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5" name="矩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圆角矩形 8"/>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标题 1"/>
          <p:cNvSpPr>
            <a:spLocks noGrp="1"/>
          </p:cNvSpPr>
          <p:nvPr>
            <p:ph type="title"/>
          </p:nvPr>
        </p:nvSpPr>
        <p:spPr>
          <a:xfrm>
            <a:off x="914400" y="273050"/>
            <a:ext cx="7772400" cy="1143000"/>
          </a:xfrm>
        </p:spPr>
        <p:txBody>
          <a:bodyPr/>
          <a:lstStyle>
            <a:lvl1pPr algn="l">
              <a:buNone/>
              <a:defRPr sz="4000" b="0"/>
            </a:lvl1pPr>
          </a:lstStyle>
          <a:p>
            <a:r>
              <a:rPr lang="zh-CN" altLang="en-US" smtClean="0"/>
              <a:t>单击此处编辑母版标题样式</a:t>
            </a:r>
            <a:endParaRPr lang="en-US"/>
          </a:p>
        </p:txBody>
      </p:sp>
      <p:sp>
        <p:nvSpPr>
          <p:cNvPr id="3" name="文本占位符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zh-CN" altLang="en-US" smtClean="0"/>
              <a:t>单击此处编辑母版文本样式</a:t>
            </a:r>
          </a:p>
        </p:txBody>
      </p:sp>
      <p:sp>
        <p:nvSpPr>
          <p:cNvPr id="11" name="内容占位符 10"/>
          <p:cNvSpPr>
            <a:spLocks noGrp="1"/>
          </p:cNvSpPr>
          <p:nvPr>
            <p:ph sz="quarter" idx="1"/>
          </p:nvPr>
        </p:nvSpPr>
        <p:spPr>
          <a:xfrm>
            <a:off x="2971800" y="1600200"/>
            <a:ext cx="5715000" cy="4495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日期占位符 4"/>
          <p:cNvSpPr>
            <a:spLocks noGrp="1"/>
          </p:cNvSpPr>
          <p:nvPr>
            <p:ph type="dt" sz="half" idx="10"/>
          </p:nvPr>
        </p:nvSpPr>
        <p:spPr/>
        <p:txBody>
          <a:bodyPr/>
          <a:lstStyle>
            <a:lvl1pPr>
              <a:defRPr/>
            </a:lvl1pPr>
          </a:lstStyle>
          <a:p>
            <a:pPr>
              <a:defRPr/>
            </a:pPr>
            <a:fld id="{70F6C1FB-07C0-4AC4-A67B-3B8F60D62D4A}" type="datetimeFigureOut">
              <a:rPr lang="zh-CN" altLang="en-US"/>
              <a:pPr>
                <a:defRPr/>
              </a:pPr>
              <a:t>2015/10/13</a:t>
            </a:fld>
            <a:endParaRPr lang="zh-CN" altLang="en-US"/>
          </a:p>
        </p:txBody>
      </p:sp>
      <p:sp>
        <p:nvSpPr>
          <p:cNvPr id="8" name="页脚占位符 5"/>
          <p:cNvSpPr>
            <a:spLocks noGrp="1"/>
          </p:cNvSpPr>
          <p:nvPr>
            <p:ph type="ftr" sz="quarter" idx="11"/>
          </p:nvPr>
        </p:nvSpPr>
        <p:spPr/>
        <p:txBody>
          <a:bodyPr/>
          <a:lstStyle>
            <a:lvl1pPr>
              <a:defRPr/>
            </a:lvl1pPr>
          </a:lstStyle>
          <a:p>
            <a:pPr>
              <a:defRPr/>
            </a:pPr>
            <a:endParaRPr lang="zh-CN" altLang="en-US"/>
          </a:p>
        </p:txBody>
      </p:sp>
      <p:sp>
        <p:nvSpPr>
          <p:cNvPr id="9" name="灯片编号占位符 6"/>
          <p:cNvSpPr>
            <a:spLocks noGrp="1"/>
          </p:cNvSpPr>
          <p:nvPr>
            <p:ph type="sldNum" sz="quarter" idx="12"/>
          </p:nvPr>
        </p:nvSpPr>
        <p:spPr/>
        <p:txBody>
          <a:bodyPr/>
          <a:lstStyle>
            <a:lvl1pPr>
              <a:defRPr/>
            </a:lvl1pPr>
          </a:lstStyle>
          <a:p>
            <a:pPr>
              <a:defRPr/>
            </a:pPr>
            <a:fld id="{5C7E4FFF-8D1E-48E6-9FB7-4ED0B99DC4AF}"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5" name="矩形 10"/>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矩形 11"/>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矩形 12"/>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标题 1"/>
          <p:cNvSpPr>
            <a:spLocks noGrp="1"/>
          </p:cNvSpPr>
          <p:nvPr>
            <p:ph type="title"/>
          </p:nvPr>
        </p:nvSpPr>
        <p:spPr>
          <a:xfrm>
            <a:off x="914400" y="4900550"/>
            <a:ext cx="7315200" cy="522288"/>
          </a:xfrm>
        </p:spPr>
        <p:txBody>
          <a:bodyPr anchor="ctr">
            <a:noAutofit/>
          </a:bodyPr>
          <a:lstStyle>
            <a:lvl1pPr algn="l">
              <a:buNone/>
              <a:defRPr sz="2800" b="0"/>
            </a:lvl1pPr>
          </a:lstStyle>
          <a:p>
            <a:r>
              <a:rPr lang="zh-CN" altLang="en-US" smtClean="0"/>
              <a:t>单击此处编辑母版标题样式</a:t>
            </a:r>
            <a:endParaRPr lang="en-US"/>
          </a:p>
        </p:txBody>
      </p:sp>
      <p:sp>
        <p:nvSpPr>
          <p:cNvPr id="4" name="文本占位符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zh-CN" altLang="en-US" smtClean="0"/>
              <a:t>单击此处编辑母版文本样式</a:t>
            </a:r>
          </a:p>
        </p:txBody>
      </p:sp>
      <p:sp>
        <p:nvSpPr>
          <p:cNvPr id="3" name="图片占位符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zh-CN" altLang="en-US" noProof="0" smtClean="0"/>
              <a:t>单击图标添加图片</a:t>
            </a:r>
            <a:endParaRPr lang="en-US" noProof="0" dirty="0"/>
          </a:p>
        </p:txBody>
      </p:sp>
      <p:sp>
        <p:nvSpPr>
          <p:cNvPr id="8" name="日期占位符 4"/>
          <p:cNvSpPr>
            <a:spLocks noGrp="1"/>
          </p:cNvSpPr>
          <p:nvPr>
            <p:ph type="dt" sz="half" idx="10"/>
          </p:nvPr>
        </p:nvSpPr>
        <p:spPr/>
        <p:txBody>
          <a:bodyPr/>
          <a:lstStyle>
            <a:lvl1pPr>
              <a:defRPr/>
            </a:lvl1pPr>
          </a:lstStyle>
          <a:p>
            <a:pPr>
              <a:defRPr/>
            </a:pPr>
            <a:fld id="{E099F20E-9EC7-4257-9930-4954B55D40BB}" type="datetimeFigureOut">
              <a:rPr lang="zh-CN" altLang="en-US"/>
              <a:pPr>
                <a:defRPr/>
              </a:pPr>
              <a:t>2015/10/13</a:t>
            </a:fld>
            <a:endParaRPr lang="zh-CN" altLang="en-US"/>
          </a:p>
        </p:txBody>
      </p:sp>
      <p:sp>
        <p:nvSpPr>
          <p:cNvPr id="9" name="页脚占位符 5"/>
          <p:cNvSpPr>
            <a:spLocks noGrp="1"/>
          </p:cNvSpPr>
          <p:nvPr>
            <p:ph type="ftr" sz="quarter" idx="11"/>
          </p:nvPr>
        </p:nvSpPr>
        <p:spPr>
          <a:xfrm>
            <a:off x="914400" y="6172200"/>
            <a:ext cx="3886200" cy="457200"/>
          </a:xfrm>
        </p:spPr>
        <p:txBody>
          <a:bodyPr/>
          <a:lstStyle>
            <a:lvl1pPr>
              <a:defRPr/>
            </a:lvl1pPr>
          </a:lstStyle>
          <a:p>
            <a:pPr>
              <a:defRPr/>
            </a:pPr>
            <a:endParaRPr lang="zh-CN" altLang="en-US"/>
          </a:p>
        </p:txBody>
      </p:sp>
      <p:sp>
        <p:nvSpPr>
          <p:cNvPr id="10" name="灯片编号占位符 6"/>
          <p:cNvSpPr>
            <a:spLocks noGrp="1"/>
          </p:cNvSpPr>
          <p:nvPr>
            <p:ph type="sldNum" sz="quarter" idx="12"/>
          </p:nvPr>
        </p:nvSpPr>
        <p:spPr>
          <a:xfrm>
            <a:off x="146050" y="6208713"/>
            <a:ext cx="457200" cy="457200"/>
          </a:xfrm>
        </p:spPr>
        <p:txBody>
          <a:bodyPr/>
          <a:lstStyle>
            <a:lvl1pPr>
              <a:defRPr/>
            </a:lvl1pPr>
          </a:lstStyle>
          <a:p>
            <a:pPr>
              <a:defRPr/>
            </a:pPr>
            <a:fld id="{8B88BA0F-5445-4FFE-8AE1-E706E65B36EC}"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圆角矩形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标题占位符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zh-CN" altLang="en-US" smtClean="0"/>
              <a:t>单击此处编辑母版标题样式</a:t>
            </a:r>
            <a:endParaRPr lang="en-US" smtClean="0"/>
          </a:p>
        </p:txBody>
      </p:sp>
      <p:sp>
        <p:nvSpPr>
          <p:cNvPr id="1029" name="文本占位符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smtClean="0"/>
          </a:p>
        </p:txBody>
      </p:sp>
      <p:sp>
        <p:nvSpPr>
          <p:cNvPr id="14" name="日期占位符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ea typeface="+mn-ea"/>
                <a:cs typeface="+mn-cs"/>
              </a:defRPr>
            </a:lvl1pPr>
          </a:lstStyle>
          <a:p>
            <a:pPr>
              <a:defRPr/>
            </a:pPr>
            <a:fld id="{C311F8CA-B284-4A44-B65D-47279057163D}" type="datetimeFigureOut">
              <a:rPr lang="zh-CN" altLang="en-US"/>
              <a:pPr>
                <a:defRPr/>
              </a:pPr>
              <a:t>2015/10/13</a:t>
            </a:fld>
            <a:endParaRPr lang="zh-CN" altLang="en-US"/>
          </a:p>
        </p:txBody>
      </p:sp>
      <p:sp>
        <p:nvSpPr>
          <p:cNvPr id="3" name="页脚占位符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ea typeface="+mn-ea"/>
                <a:cs typeface="+mn-cs"/>
              </a:defRPr>
            </a:lvl1pPr>
          </a:lstStyle>
          <a:p>
            <a:pPr>
              <a:defRPr/>
            </a:pPr>
            <a:endParaRPr lang="zh-CN" altLang="en-US"/>
          </a:p>
        </p:txBody>
      </p:sp>
      <p:sp>
        <p:nvSpPr>
          <p:cNvPr id="23" name="灯片编号占位符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a:solidFill>
                  <a:srgbClr val="FFFFFF"/>
                </a:solidFill>
                <a:latin typeface="+mj-lt"/>
                <a:ea typeface="+mj-ea"/>
                <a:cs typeface="+mj-cs"/>
              </a:defRPr>
            </a:lvl1pPr>
          </a:lstStyle>
          <a:p>
            <a:pPr>
              <a:defRPr/>
            </a:pPr>
            <a:fld id="{B2CF735D-64BC-42F1-851A-A48C1E4D6A4A}"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768" r:id="rId1"/>
    <p:sldLayoutId id="2147483767" r:id="rId2"/>
    <p:sldLayoutId id="2147483769" r:id="rId3"/>
    <p:sldLayoutId id="2147483766" r:id="rId4"/>
    <p:sldLayoutId id="2147483765" r:id="rId5"/>
    <p:sldLayoutId id="2147483764" r:id="rId6"/>
    <p:sldLayoutId id="2147483763" r:id="rId7"/>
    <p:sldLayoutId id="2147483770" r:id="rId8"/>
    <p:sldLayoutId id="2147483771" r:id="rId9"/>
    <p:sldLayoutId id="2147483762" r:id="rId10"/>
    <p:sldLayoutId id="2147483761" r:id="rId11"/>
  </p:sldLayoutIdLst>
  <p:txStyles>
    <p:titleStyle>
      <a:lvl1pPr algn="l" rtl="0" eaLnBrk="0" fontAlgn="base" hangingPunct="0">
        <a:spcBef>
          <a:spcPct val="0"/>
        </a:spcBef>
        <a:spcAft>
          <a:spcPct val="0"/>
        </a:spcAft>
        <a:defRPr sz="4000" kern="1200">
          <a:solidFill>
            <a:schemeClr val="tx2"/>
          </a:solidFill>
          <a:latin typeface="+mj-lt"/>
          <a:ea typeface="+mj-ea"/>
          <a:cs typeface="仿宋"/>
        </a:defRPr>
      </a:lvl1pPr>
      <a:lvl2pPr algn="l" rtl="0" eaLnBrk="0" fontAlgn="base" hangingPunct="0">
        <a:spcBef>
          <a:spcPct val="0"/>
        </a:spcBef>
        <a:spcAft>
          <a:spcPct val="0"/>
        </a:spcAft>
        <a:defRPr sz="4000">
          <a:solidFill>
            <a:schemeClr val="tx2"/>
          </a:solidFill>
          <a:latin typeface="Garamond" pitchFamily="18" charset="0"/>
          <a:ea typeface="仿宋"/>
          <a:cs typeface="仿宋"/>
        </a:defRPr>
      </a:lvl2pPr>
      <a:lvl3pPr algn="l" rtl="0" eaLnBrk="0" fontAlgn="base" hangingPunct="0">
        <a:spcBef>
          <a:spcPct val="0"/>
        </a:spcBef>
        <a:spcAft>
          <a:spcPct val="0"/>
        </a:spcAft>
        <a:defRPr sz="4000">
          <a:solidFill>
            <a:schemeClr val="tx2"/>
          </a:solidFill>
          <a:latin typeface="Garamond" pitchFamily="18" charset="0"/>
          <a:ea typeface="仿宋"/>
          <a:cs typeface="仿宋"/>
        </a:defRPr>
      </a:lvl3pPr>
      <a:lvl4pPr algn="l" rtl="0" eaLnBrk="0" fontAlgn="base" hangingPunct="0">
        <a:spcBef>
          <a:spcPct val="0"/>
        </a:spcBef>
        <a:spcAft>
          <a:spcPct val="0"/>
        </a:spcAft>
        <a:defRPr sz="4000">
          <a:solidFill>
            <a:schemeClr val="tx2"/>
          </a:solidFill>
          <a:latin typeface="Garamond" pitchFamily="18" charset="0"/>
          <a:ea typeface="仿宋"/>
          <a:cs typeface="仿宋"/>
        </a:defRPr>
      </a:lvl4pPr>
      <a:lvl5pPr algn="l" rtl="0" eaLnBrk="0" fontAlgn="base" hangingPunct="0">
        <a:spcBef>
          <a:spcPct val="0"/>
        </a:spcBef>
        <a:spcAft>
          <a:spcPct val="0"/>
        </a:spcAft>
        <a:defRPr sz="4000">
          <a:solidFill>
            <a:schemeClr val="tx2"/>
          </a:solidFill>
          <a:latin typeface="Garamond" pitchFamily="18" charset="0"/>
          <a:ea typeface="仿宋"/>
          <a:cs typeface="仿宋"/>
        </a:defRPr>
      </a:lvl5pPr>
      <a:lvl6pPr marL="457200" algn="l" rtl="0" fontAlgn="base">
        <a:spcBef>
          <a:spcPct val="0"/>
        </a:spcBef>
        <a:spcAft>
          <a:spcPct val="0"/>
        </a:spcAft>
        <a:defRPr sz="4000">
          <a:solidFill>
            <a:schemeClr val="tx2"/>
          </a:solidFill>
          <a:latin typeface="Garamond" pitchFamily="18" charset="0"/>
          <a:ea typeface="仿宋"/>
          <a:cs typeface="仿宋"/>
        </a:defRPr>
      </a:lvl6pPr>
      <a:lvl7pPr marL="914400" algn="l" rtl="0" fontAlgn="base">
        <a:spcBef>
          <a:spcPct val="0"/>
        </a:spcBef>
        <a:spcAft>
          <a:spcPct val="0"/>
        </a:spcAft>
        <a:defRPr sz="4000">
          <a:solidFill>
            <a:schemeClr val="tx2"/>
          </a:solidFill>
          <a:latin typeface="Garamond" pitchFamily="18" charset="0"/>
          <a:ea typeface="仿宋"/>
          <a:cs typeface="仿宋"/>
        </a:defRPr>
      </a:lvl7pPr>
      <a:lvl8pPr marL="1371600" algn="l" rtl="0" fontAlgn="base">
        <a:spcBef>
          <a:spcPct val="0"/>
        </a:spcBef>
        <a:spcAft>
          <a:spcPct val="0"/>
        </a:spcAft>
        <a:defRPr sz="4000">
          <a:solidFill>
            <a:schemeClr val="tx2"/>
          </a:solidFill>
          <a:latin typeface="Garamond" pitchFamily="18" charset="0"/>
          <a:ea typeface="仿宋"/>
          <a:cs typeface="仿宋"/>
        </a:defRPr>
      </a:lvl8pPr>
      <a:lvl9pPr marL="1828800" algn="l" rtl="0" fontAlgn="base">
        <a:spcBef>
          <a:spcPct val="0"/>
        </a:spcBef>
        <a:spcAft>
          <a:spcPct val="0"/>
        </a:spcAft>
        <a:defRPr sz="4000">
          <a:solidFill>
            <a:schemeClr val="tx2"/>
          </a:solidFill>
          <a:latin typeface="Garamond" pitchFamily="18" charset="0"/>
          <a:ea typeface="仿宋"/>
          <a:cs typeface="仿宋"/>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仿宋"/>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仿宋"/>
        </a:defRPr>
      </a:lvl2pPr>
      <a:lvl3pPr marL="822325" indent="-228600" algn="l" rtl="0" eaLnBrk="0" fontAlgn="base" hangingPunct="0">
        <a:spcBef>
          <a:spcPts val="375"/>
        </a:spcBef>
        <a:spcAft>
          <a:spcPct val="0"/>
        </a:spcAft>
        <a:buClr>
          <a:srgbClr val="B3BCAD"/>
        </a:buClr>
        <a:buSzPct val="85000"/>
        <a:buFont typeface="Wingdings 2" pitchFamily="18" charset="2"/>
        <a:buChar char=""/>
        <a:defRPr sz="2000" kern="1200">
          <a:solidFill>
            <a:schemeClr val="tx1"/>
          </a:solidFill>
          <a:latin typeface="+mn-lt"/>
          <a:ea typeface="+mn-ea"/>
          <a:cs typeface="仿宋"/>
        </a:defRPr>
      </a:lvl3pPr>
      <a:lvl4pPr marL="1096963" indent="-228600" algn="l" rtl="0" eaLnBrk="0" fontAlgn="base" hangingPunct="0">
        <a:spcBef>
          <a:spcPts val="375"/>
        </a:spcBef>
        <a:spcAft>
          <a:spcPct val="0"/>
        </a:spcAft>
        <a:buClr>
          <a:srgbClr val="33BD56"/>
        </a:buClr>
        <a:buSzPct val="80000"/>
        <a:buFont typeface="Wingdings 2" pitchFamily="18" charset="2"/>
        <a:buChar char=""/>
        <a:defRPr sz="2000" kern="1200">
          <a:solidFill>
            <a:schemeClr val="tx1"/>
          </a:solidFill>
          <a:latin typeface="+mn-lt"/>
          <a:ea typeface="+mn-ea"/>
          <a:cs typeface="仿宋"/>
        </a:defRPr>
      </a:lvl4pPr>
      <a:lvl5pPr marL="1371600" indent="-228600" algn="l" rtl="0" eaLnBrk="0" fontAlgn="base" hangingPunct="0">
        <a:spcBef>
          <a:spcPts val="375"/>
        </a:spcBef>
        <a:spcAft>
          <a:spcPct val="0"/>
        </a:spcAft>
        <a:buClr>
          <a:srgbClr val="33BD56"/>
        </a:buClr>
        <a:buChar char="o"/>
        <a:defRPr sz="2000" kern="1200">
          <a:solidFill>
            <a:schemeClr val="tx1"/>
          </a:solidFill>
          <a:latin typeface="+mn-lt"/>
          <a:ea typeface="+mn-ea"/>
          <a:cs typeface="仿宋"/>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副标题 2"/>
          <p:cNvSpPr>
            <a:spLocks noGrp="1"/>
          </p:cNvSpPr>
          <p:nvPr>
            <p:ph type="subTitle" idx="1"/>
          </p:nvPr>
        </p:nvSpPr>
        <p:spPr>
          <a:xfrm>
            <a:off x="1187450" y="3860800"/>
            <a:ext cx="6400800" cy="876300"/>
          </a:xfrm>
        </p:spPr>
        <p:txBody>
          <a:bodyPr/>
          <a:lstStyle/>
          <a:p>
            <a:pPr eaLnBrk="1" hangingPunct="1"/>
            <a:r>
              <a:rPr lang="zh-CN" altLang="en-US" sz="2800" b="1" dirty="0" smtClean="0">
                <a:latin typeface="华文中宋" pitchFamily="2" charset="-122"/>
                <a:ea typeface="华文中宋" pitchFamily="2" charset="-122"/>
              </a:rPr>
              <a:t>中国人民大学  喻国明教授</a:t>
            </a:r>
          </a:p>
        </p:txBody>
      </p:sp>
      <p:sp>
        <p:nvSpPr>
          <p:cNvPr id="14338" name="标题 1"/>
          <p:cNvSpPr>
            <a:spLocks noGrp="1"/>
          </p:cNvSpPr>
          <p:nvPr>
            <p:ph type="ctrTitle"/>
          </p:nvPr>
        </p:nvSpPr>
        <p:spPr>
          <a:xfrm>
            <a:off x="-108520" y="1196975"/>
            <a:ext cx="9361040" cy="2519363"/>
          </a:xfrm>
        </p:spPr>
        <p:txBody>
          <a:bodyPr/>
          <a:lstStyle/>
          <a:p>
            <a:pPr eaLnBrk="1" hangingPunct="1">
              <a:lnSpc>
                <a:spcPct val="150000"/>
              </a:lnSpc>
            </a:pPr>
            <a:r>
              <a:rPr lang="zh-CN" altLang="en-US" sz="3200" dirty="0">
                <a:latin typeface="华文琥珀" panose="02010800040101010101" pitchFamily="2" charset="-122"/>
                <a:ea typeface="华文琥珀" panose="02010800040101010101" pitchFamily="2" charset="-122"/>
              </a:rPr>
              <a:t>互联网是高维媒介</a:t>
            </a:r>
            <a:r>
              <a:rPr lang="zh-CN" altLang="en-US" sz="3200" dirty="0" smtClean="0">
                <a:latin typeface="华文琥珀" panose="02010800040101010101" pitchFamily="2" charset="-122"/>
                <a:ea typeface="华文琥珀" panose="02010800040101010101" pitchFamily="2" charset="-122"/>
              </a:rPr>
              <a:t>：传媒转型的新范式</a:t>
            </a:r>
            <a:r>
              <a:rPr lang="zh-CN" altLang="en-US" sz="3600" dirty="0" smtClean="0"/>
              <a:t/>
            </a:r>
            <a:br>
              <a:rPr lang="zh-CN" altLang="en-US" sz="3600" dirty="0" smtClean="0"/>
            </a:br>
            <a:r>
              <a:rPr altLang="zh-CN" sz="3200" dirty="0" smtClean="0">
                <a:latin typeface="+mn-ea"/>
                <a:ea typeface="+mn-ea"/>
              </a:rPr>
              <a:t>——</a:t>
            </a:r>
            <a:r>
              <a:rPr lang="zh-CN" altLang="en-US" sz="3200" dirty="0" smtClean="0">
                <a:latin typeface="+mn-ea"/>
                <a:ea typeface="+mn-ea"/>
              </a:rPr>
              <a:t>现阶段</a:t>
            </a:r>
            <a:r>
              <a:rPr lang="zh-CN" altLang="en-US" sz="3200" dirty="0">
                <a:latin typeface="+mn-ea"/>
                <a:ea typeface="+mn-ea"/>
              </a:rPr>
              <a:t>传媒</a:t>
            </a:r>
            <a:r>
              <a:rPr lang="zh-CN" altLang="en-US" sz="3200" dirty="0" smtClean="0">
                <a:latin typeface="+mn-ea"/>
                <a:ea typeface="+mn-ea"/>
              </a:rPr>
              <a:t>发展的进路与关键性操作</a:t>
            </a:r>
            <a:r>
              <a:rPr lang="zh-CN" altLang="zh-CN" sz="3600" dirty="0" smtClean="0">
                <a:latin typeface="+mn-ea"/>
                <a:ea typeface="+mn-ea"/>
              </a:rPr>
              <a:t/>
            </a:r>
            <a:br>
              <a:rPr lang="zh-CN" altLang="zh-CN" sz="3600" dirty="0" smtClean="0">
                <a:latin typeface="+mn-ea"/>
                <a:ea typeface="+mn-ea"/>
              </a:rPr>
            </a:br>
            <a:endParaRPr lang="zh-CN" altLang="en-US" sz="2800" dirty="0" smtClean="0">
              <a:latin typeface="+mn-ea"/>
              <a:ea typeface="+mn-ea"/>
            </a:endParaRPr>
          </a:p>
        </p:txBody>
      </p:sp>
      <p:pic>
        <p:nvPicPr>
          <p:cNvPr id="14339" name="图片 3"/>
          <p:cNvPicPr>
            <a:picLocks noChangeAspect="1"/>
          </p:cNvPicPr>
          <p:nvPr/>
        </p:nvPicPr>
        <p:blipFill>
          <a:blip r:embed="rId3">
            <a:clrChange>
              <a:clrFrom>
                <a:srgbClr val="FFFFFF"/>
              </a:clrFrom>
              <a:clrTo>
                <a:srgbClr val="FFFFFF">
                  <a:alpha val="0"/>
                </a:srgbClr>
              </a:clrTo>
            </a:clrChange>
          </a:blip>
          <a:srcRect/>
          <a:stretch>
            <a:fillRect/>
          </a:stretch>
        </p:blipFill>
        <p:spPr bwMode="auto">
          <a:xfrm>
            <a:off x="5076825" y="5157788"/>
            <a:ext cx="3752850" cy="1028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620713"/>
            <a:ext cx="9036495" cy="863600"/>
          </a:xfrm>
          <a:extLst/>
        </p:spPr>
        <p:txBody>
          <a:bodyPr bIns="45720" anchor="ctr">
            <a:noAutofit/>
          </a:bodyPr>
          <a:lstStyle/>
          <a:p>
            <a:pPr algn="ctr" eaLnBrk="1" hangingPunct="1">
              <a:lnSpc>
                <a:spcPct val="120000"/>
              </a:lnSpc>
              <a:spcBef>
                <a:spcPct val="50000"/>
              </a:spcBef>
            </a:pPr>
            <a:r>
              <a:rPr lang="zh-CN" altLang="en-US" sz="2800" b="1" dirty="0" smtClean="0">
                <a:solidFill>
                  <a:srgbClr val="000099"/>
                </a:solidFill>
                <a:latin typeface="仿宋"/>
              </a:rPr>
              <a:t>一</a:t>
            </a:r>
            <a:r>
              <a:rPr lang="zh-CN" altLang="en-US" sz="2800" b="1" dirty="0">
                <a:solidFill>
                  <a:srgbClr val="000099"/>
                </a:solidFill>
                <a:latin typeface="仿宋"/>
              </a:rPr>
              <a:t>、是“互联网</a:t>
            </a:r>
            <a:r>
              <a:rPr lang="en-US" altLang="zh-CN" sz="2800" b="1" dirty="0">
                <a:solidFill>
                  <a:srgbClr val="000099"/>
                </a:solidFill>
                <a:latin typeface="仿宋"/>
              </a:rPr>
              <a:t>+”</a:t>
            </a:r>
            <a:r>
              <a:rPr lang="zh-CN" altLang="en-US" sz="2800" b="1" dirty="0">
                <a:solidFill>
                  <a:srgbClr val="000099"/>
                </a:solidFill>
                <a:latin typeface="仿宋"/>
              </a:rPr>
              <a:t>而不是“</a:t>
            </a:r>
            <a:r>
              <a:rPr lang="en-US" altLang="zh-CN" sz="2800" b="1" dirty="0">
                <a:solidFill>
                  <a:srgbClr val="000099"/>
                </a:solidFill>
                <a:latin typeface="仿宋"/>
              </a:rPr>
              <a:t>+</a:t>
            </a:r>
            <a:r>
              <a:rPr lang="zh-CN" altLang="en-US" sz="2800" b="1" dirty="0">
                <a:solidFill>
                  <a:srgbClr val="000099"/>
                </a:solidFill>
                <a:latin typeface="仿宋"/>
              </a:rPr>
              <a:t>互联网”：互联网不仅仅是一个传播工具，更是我们这个社会的操作系统</a:t>
            </a:r>
            <a:endParaRPr lang="en-US" altLang="zh-CN" sz="2800" b="1" dirty="0" smtClean="0">
              <a:solidFill>
                <a:srgbClr val="000099"/>
              </a:solidFill>
              <a:latin typeface="仿宋"/>
            </a:endParaRPr>
          </a:p>
        </p:txBody>
      </p:sp>
      <p:sp>
        <p:nvSpPr>
          <p:cNvPr id="3" name="内容占位符 2"/>
          <p:cNvSpPr>
            <a:spLocks noGrp="1"/>
          </p:cNvSpPr>
          <p:nvPr>
            <p:ph sz="quarter" idx="1"/>
          </p:nvPr>
        </p:nvSpPr>
        <p:spPr>
          <a:xfrm>
            <a:off x="684213" y="1844824"/>
            <a:ext cx="7704137" cy="4104456"/>
          </a:xfrm>
        </p:spPr>
        <p:txBody>
          <a:bodyPr>
            <a:normAutofit/>
          </a:bodyPr>
          <a:lstStyle/>
          <a:p>
            <a:pPr marL="0" indent="0" eaLnBrk="1" hangingPunct="1">
              <a:lnSpc>
                <a:spcPct val="130000"/>
              </a:lnSpc>
              <a:spcBef>
                <a:spcPct val="50000"/>
              </a:spcBef>
              <a:buFont typeface="Wingdings" pitchFamily="2" charset="2"/>
              <a:buChar char="Ø"/>
            </a:pPr>
            <a:r>
              <a:rPr kumimoji="1" lang="zh-CN" altLang="en-US" sz="1900" b="1" dirty="0" smtClean="0">
                <a:solidFill>
                  <a:schemeClr val="tx2"/>
                </a:solidFill>
                <a:latin typeface="宋体" charset="-122"/>
                <a:ea typeface="宋体" charset="-122"/>
              </a:rPr>
              <a:t>在面对互联网的问题上近来</a:t>
            </a:r>
            <a:r>
              <a:rPr kumimoji="1" lang="zh-CN" altLang="en-US" sz="1900" b="1" dirty="0">
                <a:solidFill>
                  <a:schemeClr val="tx2"/>
                </a:solidFill>
                <a:latin typeface="宋体" charset="-122"/>
                <a:ea typeface="宋体" charset="-122"/>
              </a:rPr>
              <a:t>中国社会最大的</a:t>
            </a:r>
            <a:r>
              <a:rPr kumimoji="1" lang="zh-CN" altLang="en-US" sz="1900" b="1" dirty="0" smtClean="0">
                <a:solidFill>
                  <a:schemeClr val="tx2"/>
                </a:solidFill>
                <a:latin typeface="宋体" charset="-122"/>
                <a:ea typeface="宋体" charset="-122"/>
              </a:rPr>
              <a:t>进步是</a:t>
            </a:r>
            <a:r>
              <a:rPr kumimoji="1" lang="en-US" altLang="zh-CN" sz="1900" b="1" dirty="0" smtClean="0">
                <a:solidFill>
                  <a:schemeClr val="tx2"/>
                </a:solidFill>
                <a:latin typeface="宋体" charset="-122"/>
                <a:ea typeface="宋体" charset="-122"/>
              </a:rPr>
              <a:t>:</a:t>
            </a:r>
            <a:r>
              <a:rPr kumimoji="1" lang="zh-CN" altLang="en-US" sz="1900" b="1" dirty="0" smtClean="0">
                <a:solidFill>
                  <a:schemeClr val="tx2"/>
                </a:solidFill>
                <a:latin typeface="宋体" charset="-122"/>
                <a:ea typeface="宋体" charset="-122"/>
              </a:rPr>
              <a:t>包括</a:t>
            </a:r>
            <a:r>
              <a:rPr kumimoji="1" lang="zh-CN" altLang="en-US" sz="1900" b="1" dirty="0">
                <a:solidFill>
                  <a:schemeClr val="tx2"/>
                </a:solidFill>
                <a:latin typeface="宋体" charset="-122"/>
                <a:ea typeface="宋体" charset="-122"/>
              </a:rPr>
              <a:t>媒体业在内的整个社会发展的主逻辑应该是“互联网</a:t>
            </a:r>
            <a:r>
              <a:rPr kumimoji="1" lang="en-US" altLang="zh-CN" sz="1900" b="1" dirty="0">
                <a:solidFill>
                  <a:schemeClr val="tx2"/>
                </a:solidFill>
                <a:latin typeface="宋体" charset="-122"/>
                <a:ea typeface="宋体" charset="-122"/>
              </a:rPr>
              <a:t>+”</a:t>
            </a:r>
            <a:r>
              <a:rPr kumimoji="1" lang="zh-CN" altLang="en-US" sz="1900" b="1" dirty="0">
                <a:solidFill>
                  <a:schemeClr val="tx2"/>
                </a:solidFill>
                <a:latin typeface="宋体" charset="-122"/>
                <a:ea typeface="宋体" charset="-122"/>
              </a:rPr>
              <a:t>而不是“</a:t>
            </a:r>
            <a:r>
              <a:rPr kumimoji="1" lang="en-US" altLang="zh-CN" sz="1900" b="1" dirty="0">
                <a:solidFill>
                  <a:schemeClr val="tx2"/>
                </a:solidFill>
                <a:latin typeface="宋体" charset="-122"/>
                <a:ea typeface="宋体" charset="-122"/>
              </a:rPr>
              <a:t>+</a:t>
            </a:r>
            <a:r>
              <a:rPr kumimoji="1" lang="zh-CN" altLang="en-US" sz="1900" b="1" dirty="0">
                <a:solidFill>
                  <a:schemeClr val="tx2"/>
                </a:solidFill>
                <a:latin typeface="宋体" charset="-122"/>
                <a:ea typeface="宋体" charset="-122"/>
              </a:rPr>
              <a:t>互联网”。这绝对不是一个“</a:t>
            </a:r>
            <a:r>
              <a:rPr kumimoji="1" lang="en-US" altLang="zh-CN" sz="1900" b="1" dirty="0">
                <a:solidFill>
                  <a:schemeClr val="tx2"/>
                </a:solidFill>
                <a:latin typeface="宋体" charset="-122"/>
                <a:ea typeface="宋体" charset="-122"/>
              </a:rPr>
              <a:t>+”</a:t>
            </a:r>
            <a:r>
              <a:rPr kumimoji="1" lang="zh-CN" altLang="en-US" sz="1900" b="1" dirty="0">
                <a:solidFill>
                  <a:schemeClr val="tx2"/>
                </a:solidFill>
                <a:latin typeface="宋体" charset="-122"/>
                <a:ea typeface="宋体" charset="-122"/>
              </a:rPr>
              <a:t>的前后位置的简单变换，其中包含着我们对于互联网价值逻辑和运用模式从肤浅到深刻的巨大转型。</a:t>
            </a:r>
            <a:endParaRPr kumimoji="1" lang="en-US" altLang="zh-CN" sz="1900" b="1" dirty="0" smtClean="0">
              <a:solidFill>
                <a:schemeClr val="tx2"/>
              </a:solidFill>
              <a:latin typeface="宋体" charset="-122"/>
              <a:ea typeface="宋体" charset="-122"/>
            </a:endParaRPr>
          </a:p>
          <a:p>
            <a:pPr marL="0" indent="0" eaLnBrk="1" hangingPunct="1">
              <a:lnSpc>
                <a:spcPct val="130000"/>
              </a:lnSpc>
              <a:spcBef>
                <a:spcPct val="50000"/>
              </a:spcBef>
              <a:buFont typeface="Wingdings" pitchFamily="2" charset="2"/>
              <a:buChar char="Ø"/>
            </a:pPr>
            <a:r>
              <a:rPr kumimoji="1" lang="zh-CN" altLang="en-US" sz="1900" b="1" dirty="0">
                <a:solidFill>
                  <a:schemeClr val="tx2"/>
                </a:solidFill>
                <a:latin typeface="宋体" charset="-122"/>
                <a:ea typeface="宋体" charset="-122"/>
              </a:rPr>
              <a:t>互联网对于我们社会的本质意义就是，它是一种新社会的组织与结构方式，是整个社会的“操作系统”</a:t>
            </a:r>
            <a:r>
              <a:rPr kumimoji="1" lang="en-US" altLang="zh-CN" sz="1900" b="1" dirty="0">
                <a:solidFill>
                  <a:schemeClr val="tx2"/>
                </a:solidFill>
                <a:latin typeface="宋体" charset="-122"/>
                <a:ea typeface="宋体" charset="-122"/>
              </a:rPr>
              <a:t>——</a:t>
            </a:r>
            <a:r>
              <a:rPr kumimoji="1" lang="zh-CN" altLang="en-US" sz="1900" b="1" dirty="0">
                <a:solidFill>
                  <a:schemeClr val="tx2"/>
                </a:solidFill>
                <a:latin typeface="宋体" charset="-122"/>
                <a:ea typeface="宋体" charset="-122"/>
              </a:rPr>
              <a:t>只有将自己的资源、能力和品牌在互联网的逻辑和机制下整合运用起来，即“嵌入”到互联网的架构上，我们才能汲聚互联网的“弱连接”所蕴含的无限资源和种种可能，将其整合和转化为形成功能、形成价值的“强连接”，从而拥有巨大的发展空间和潜力</a:t>
            </a:r>
            <a:r>
              <a:rPr kumimoji="1" lang="zh-CN" altLang="en-US" sz="2200" b="1" dirty="0">
                <a:solidFill>
                  <a:schemeClr val="tx2"/>
                </a:solidFill>
                <a:latin typeface="宋体" charset="-122"/>
                <a:ea typeface="宋体" charset="-122"/>
              </a:rPr>
              <a:t>。</a:t>
            </a:r>
            <a:endParaRPr kumimoji="1" lang="zh-CN" altLang="zh-CN" sz="2200" b="1" dirty="0" smtClean="0">
              <a:solidFill>
                <a:schemeClr val="tx2"/>
              </a:solidFill>
              <a:latin typeface="宋体" charset="-122"/>
              <a:ea typeface="宋体" charset="-122"/>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5301208"/>
            <a:ext cx="3749675"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0" y="332656"/>
            <a:ext cx="9143999" cy="1512019"/>
          </a:xfrm>
          <a:extLst/>
        </p:spPr>
        <p:txBody>
          <a:bodyPr bIns="45720" anchor="ctr">
            <a:noAutofit/>
          </a:bodyPr>
          <a:lstStyle/>
          <a:p>
            <a:pPr eaLnBrk="1" hangingPunct="1">
              <a:lnSpc>
                <a:spcPct val="120000"/>
              </a:lnSpc>
              <a:spcBef>
                <a:spcPct val="50000"/>
              </a:spcBef>
            </a:pPr>
            <a:r>
              <a:rPr lang="zh-CN" altLang="en-US" sz="2800" b="1" dirty="0">
                <a:solidFill>
                  <a:srgbClr val="000099"/>
                </a:solidFill>
                <a:latin typeface="仿宋"/>
              </a:rPr>
              <a:t>二、互联网是一种全新的</a:t>
            </a:r>
            <a:r>
              <a:rPr lang="zh-CN" altLang="en-US" sz="2800" b="1" dirty="0" smtClean="0">
                <a:solidFill>
                  <a:srgbClr val="000099"/>
                </a:solidFill>
                <a:latin typeface="仿宋"/>
              </a:rPr>
              <a:t>“高维媒介”：</a:t>
            </a:r>
            <a:r>
              <a:rPr lang="zh-CN" altLang="en-US" sz="2800" b="1" dirty="0">
                <a:solidFill>
                  <a:srgbClr val="000099"/>
                </a:solidFill>
                <a:latin typeface="仿宋"/>
              </a:rPr>
              <a:t>对于“个人”为基本社会传播单位的赋权与“激活”是互联网对于我们这个社会的最大改变</a:t>
            </a:r>
            <a:endParaRPr lang="en-US" altLang="zh-CN" sz="2800" b="1" dirty="0" smtClean="0">
              <a:solidFill>
                <a:srgbClr val="000099"/>
              </a:solidFill>
              <a:latin typeface="仿宋"/>
            </a:endParaRPr>
          </a:p>
        </p:txBody>
      </p:sp>
      <p:sp>
        <p:nvSpPr>
          <p:cNvPr id="3" name="内容占位符 2"/>
          <p:cNvSpPr>
            <a:spLocks noGrp="1"/>
          </p:cNvSpPr>
          <p:nvPr>
            <p:ph sz="quarter" idx="4294967295"/>
          </p:nvPr>
        </p:nvSpPr>
        <p:spPr>
          <a:xfrm>
            <a:off x="251520" y="1484784"/>
            <a:ext cx="8712968" cy="4104456"/>
          </a:xfrm>
        </p:spPr>
        <p:txBody>
          <a:bodyPr>
            <a:normAutofit lnSpcReduction="10000"/>
          </a:bodyPr>
          <a:lstStyle/>
          <a:p>
            <a:pPr marL="0" indent="0" eaLnBrk="1" hangingPunct="1">
              <a:lnSpc>
                <a:spcPct val="130000"/>
              </a:lnSpc>
              <a:spcBef>
                <a:spcPct val="50000"/>
              </a:spcBef>
              <a:buNone/>
            </a:pPr>
            <a:endParaRPr kumimoji="1" lang="en-US" altLang="zh-CN" sz="2400" b="1" dirty="0" smtClean="0">
              <a:solidFill>
                <a:schemeClr val="tx2"/>
              </a:solidFill>
              <a:latin typeface="宋体" charset="-122"/>
              <a:ea typeface="宋体" charset="-122"/>
            </a:endParaRPr>
          </a:p>
          <a:p>
            <a:pPr marL="0" indent="0" eaLnBrk="1" hangingPunct="1">
              <a:lnSpc>
                <a:spcPct val="130000"/>
              </a:lnSpc>
              <a:spcBef>
                <a:spcPct val="50000"/>
              </a:spcBef>
              <a:buFont typeface="Wingdings" pitchFamily="2" charset="2"/>
              <a:buChar char="Ø"/>
            </a:pPr>
            <a:r>
              <a:rPr kumimoji="1" lang="zh-CN" altLang="en-US" sz="2000" b="1" dirty="0">
                <a:solidFill>
                  <a:schemeClr val="tx2"/>
                </a:solidFill>
                <a:latin typeface="宋体" charset="-122"/>
                <a:ea typeface="宋体" charset="-122"/>
              </a:rPr>
              <a:t>互联网特别是社交媒体激活了以个</a:t>
            </a:r>
            <a:r>
              <a:rPr kumimoji="1" lang="zh-CN" altLang="en-US" sz="2000" b="1" dirty="0" smtClean="0">
                <a:solidFill>
                  <a:schemeClr val="tx2"/>
                </a:solidFill>
                <a:latin typeface="宋体" charset="-122"/>
                <a:ea typeface="宋体" charset="-122"/>
              </a:rPr>
              <a:t>人为基本单位</a:t>
            </a:r>
            <a:r>
              <a:rPr kumimoji="1" lang="zh-CN" altLang="en-US" sz="2000" b="1" dirty="0">
                <a:solidFill>
                  <a:schemeClr val="tx2"/>
                </a:solidFill>
                <a:latin typeface="宋体" charset="-122"/>
                <a:ea typeface="宋体" charset="-122"/>
              </a:rPr>
              <a:t>的</a:t>
            </a:r>
            <a:r>
              <a:rPr kumimoji="1" lang="zh-CN" altLang="en-US" sz="2000" b="1" dirty="0" smtClean="0">
                <a:solidFill>
                  <a:schemeClr val="tx2"/>
                </a:solidFill>
                <a:latin typeface="宋体" charset="-122"/>
                <a:ea typeface="宋体" charset="-122"/>
              </a:rPr>
              <a:t>社会传播</a:t>
            </a:r>
            <a:r>
              <a:rPr kumimoji="1" lang="zh-CN" altLang="en-US" sz="2000" b="1" dirty="0">
                <a:solidFill>
                  <a:schemeClr val="tx2"/>
                </a:solidFill>
                <a:latin typeface="宋体" charset="-122"/>
                <a:ea typeface="宋体" charset="-122"/>
              </a:rPr>
              <a:t>构造 ，重新分配了社会话语权，并因此改造了社会关系和社会结构。  </a:t>
            </a:r>
            <a:endParaRPr kumimoji="1" lang="en-US" altLang="zh-CN" sz="2000" b="1" dirty="0" smtClean="0">
              <a:solidFill>
                <a:schemeClr val="tx2"/>
              </a:solidFill>
              <a:latin typeface="宋体" charset="-122"/>
              <a:ea typeface="宋体" charset="-122"/>
            </a:endParaRPr>
          </a:p>
          <a:p>
            <a:pPr marL="0" indent="0" eaLnBrk="1" hangingPunct="1">
              <a:lnSpc>
                <a:spcPct val="130000"/>
              </a:lnSpc>
              <a:spcBef>
                <a:spcPct val="50000"/>
              </a:spcBef>
              <a:buFont typeface="Wingdings" pitchFamily="2" charset="2"/>
              <a:buChar char="Ø"/>
            </a:pPr>
            <a:r>
              <a:rPr kumimoji="1" lang="zh-CN" altLang="en-US" sz="2000" b="1" dirty="0">
                <a:solidFill>
                  <a:schemeClr val="tx2"/>
                </a:solidFill>
                <a:latin typeface="宋体" charset="-122"/>
                <a:ea typeface="宋体" charset="-122"/>
              </a:rPr>
              <a:t>互联网将以个人为基本单位的传播能量的激活主要表现在以下三个方面</a:t>
            </a:r>
            <a:r>
              <a:rPr kumimoji="1" lang="zh-CN" altLang="en-US" sz="2000" b="1" dirty="0" smtClean="0">
                <a:solidFill>
                  <a:schemeClr val="tx2"/>
                </a:solidFill>
                <a:latin typeface="宋体" charset="-122"/>
                <a:ea typeface="宋体" charset="-122"/>
              </a:rPr>
              <a:t>：</a:t>
            </a:r>
            <a:r>
              <a:rPr kumimoji="1" lang="en-US" altLang="zh-CN" sz="2000" b="1" dirty="0" smtClean="0">
                <a:solidFill>
                  <a:schemeClr val="tx2"/>
                </a:solidFill>
                <a:latin typeface="宋体" charset="-122"/>
                <a:ea typeface="宋体" charset="-122"/>
              </a:rPr>
              <a:t>1</a:t>
            </a:r>
            <a:r>
              <a:rPr kumimoji="1" lang="en-US" altLang="zh-CN" sz="2000" b="1" dirty="0">
                <a:solidFill>
                  <a:schemeClr val="tx2"/>
                </a:solidFill>
                <a:latin typeface="宋体" charset="-122"/>
                <a:ea typeface="宋体" charset="-122"/>
              </a:rPr>
              <a:t>.</a:t>
            </a:r>
            <a:r>
              <a:rPr kumimoji="1" lang="zh-CN" altLang="en-US" sz="2000" b="1" dirty="0">
                <a:solidFill>
                  <a:schemeClr val="tx2"/>
                </a:solidFill>
                <a:latin typeface="宋体" charset="-122"/>
                <a:ea typeface="宋体" charset="-122"/>
              </a:rPr>
              <a:t>个人操控社会传播资源的能力被</a:t>
            </a:r>
            <a:r>
              <a:rPr kumimoji="1" lang="zh-CN" altLang="en-US" sz="2000" b="1" dirty="0" smtClean="0">
                <a:solidFill>
                  <a:schemeClr val="tx2"/>
                </a:solidFill>
                <a:latin typeface="宋体" charset="-122"/>
                <a:ea typeface="宋体" charset="-122"/>
              </a:rPr>
              <a:t>激活；</a:t>
            </a:r>
            <a:r>
              <a:rPr kumimoji="1" lang="en-US" altLang="zh-CN" sz="2000" b="1" dirty="0">
                <a:solidFill>
                  <a:schemeClr val="tx2"/>
                </a:solidFill>
                <a:latin typeface="宋体" charset="-122"/>
                <a:ea typeface="宋体" charset="-122"/>
              </a:rPr>
              <a:t>2.</a:t>
            </a:r>
            <a:r>
              <a:rPr kumimoji="1" lang="zh-CN" altLang="en-US" sz="2000" b="1" dirty="0">
                <a:solidFill>
                  <a:schemeClr val="tx2"/>
                </a:solidFill>
                <a:latin typeface="宋体" charset="-122"/>
                <a:ea typeface="宋体" charset="-122"/>
              </a:rPr>
              <a:t>个人湮没的信息需求与偏好被</a:t>
            </a:r>
            <a:r>
              <a:rPr kumimoji="1" lang="zh-CN" altLang="en-US" sz="2000" b="1" dirty="0" smtClean="0">
                <a:solidFill>
                  <a:schemeClr val="tx2"/>
                </a:solidFill>
                <a:latin typeface="宋体" charset="-122"/>
                <a:ea typeface="宋体" charset="-122"/>
              </a:rPr>
              <a:t>激活；</a:t>
            </a:r>
            <a:r>
              <a:rPr kumimoji="1" lang="en-US" altLang="zh-CN" sz="2000" b="1" dirty="0">
                <a:solidFill>
                  <a:schemeClr val="tx2"/>
                </a:solidFill>
                <a:latin typeface="宋体" charset="-122"/>
                <a:ea typeface="宋体" charset="-122"/>
              </a:rPr>
              <a:t>3.</a:t>
            </a:r>
            <a:r>
              <a:rPr kumimoji="1" lang="zh-CN" altLang="en-US" sz="2000" b="1" dirty="0">
                <a:solidFill>
                  <a:schemeClr val="tx2"/>
                </a:solidFill>
                <a:latin typeface="宋体" charset="-122"/>
                <a:ea typeface="宋体" charset="-122"/>
              </a:rPr>
              <a:t>个人闲置的各类微资源被激活</a:t>
            </a:r>
            <a:r>
              <a:rPr kumimoji="1" lang="zh-CN" altLang="en-US" sz="2000" b="1" dirty="0" smtClean="0">
                <a:solidFill>
                  <a:schemeClr val="tx2"/>
                </a:solidFill>
                <a:latin typeface="宋体" charset="-122"/>
                <a:ea typeface="宋体" charset="-122"/>
              </a:rPr>
              <a:t>。</a:t>
            </a:r>
            <a:endParaRPr kumimoji="1" lang="en-US" altLang="zh-CN" sz="2000" b="1" dirty="0" smtClean="0">
              <a:solidFill>
                <a:schemeClr val="tx2"/>
              </a:solidFill>
              <a:latin typeface="宋体" charset="-122"/>
              <a:ea typeface="宋体" charset="-122"/>
            </a:endParaRPr>
          </a:p>
          <a:p>
            <a:pPr marL="0" indent="0" eaLnBrk="1" hangingPunct="1">
              <a:lnSpc>
                <a:spcPct val="130000"/>
              </a:lnSpc>
              <a:spcBef>
                <a:spcPct val="50000"/>
              </a:spcBef>
              <a:buFont typeface="Wingdings" pitchFamily="2" charset="2"/>
              <a:buChar char="Ø"/>
            </a:pPr>
            <a:r>
              <a:rPr kumimoji="1" lang="zh-CN" altLang="en-US" sz="2000" b="1" dirty="0">
                <a:solidFill>
                  <a:schemeClr val="tx2"/>
                </a:solidFill>
                <a:latin typeface="宋体" charset="-122"/>
                <a:ea typeface="宋体" charset="-122"/>
              </a:rPr>
              <a:t>互联网构造了一个全新的社会场域。如何在这种以个人为基本单位的社会传播的格局下激活、匹配和实现生态型的资源配置和功能整合，便成为当下包括传媒领域在内的整个社会的一场深刻革命。</a:t>
            </a:r>
            <a:endParaRPr kumimoji="1" lang="zh-CN" altLang="zh-CN" sz="2000" b="1" dirty="0" smtClean="0">
              <a:solidFill>
                <a:schemeClr val="tx2"/>
              </a:solidFill>
              <a:latin typeface="宋体" charset="-122"/>
              <a:ea typeface="宋体" charset="-122"/>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1" y="5229200"/>
            <a:ext cx="3749675"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179512" y="332656"/>
            <a:ext cx="8964488" cy="1223962"/>
          </a:xfrm>
          <a:extLst/>
        </p:spPr>
        <p:txBody>
          <a:bodyPr bIns="45720" anchor="ctr">
            <a:noAutofit/>
          </a:bodyPr>
          <a:lstStyle/>
          <a:p>
            <a:pPr eaLnBrk="1" hangingPunct="1">
              <a:lnSpc>
                <a:spcPct val="120000"/>
              </a:lnSpc>
              <a:spcBef>
                <a:spcPct val="50000"/>
              </a:spcBef>
            </a:pPr>
            <a:r>
              <a:rPr lang="zh-CN" altLang="en-US" sz="2800" b="1" dirty="0">
                <a:solidFill>
                  <a:srgbClr val="000099"/>
                </a:solidFill>
                <a:latin typeface="仿宋"/>
              </a:rPr>
              <a:t>三、互联网作为“高维媒介”需要一种与它相匹配的管理范式和运作逻辑：用传统的那种“低维”逻辑和范式去操作它是荒谬和无效的</a:t>
            </a:r>
            <a:endParaRPr lang="en-US" altLang="zh-CN" sz="2800" b="1" dirty="0" smtClean="0">
              <a:solidFill>
                <a:srgbClr val="000099"/>
              </a:solidFill>
              <a:latin typeface="仿宋"/>
            </a:endParaRPr>
          </a:p>
        </p:txBody>
      </p:sp>
      <p:sp>
        <p:nvSpPr>
          <p:cNvPr id="3" name="内容占位符 2"/>
          <p:cNvSpPr>
            <a:spLocks noGrp="1"/>
          </p:cNvSpPr>
          <p:nvPr>
            <p:ph sz="quarter" idx="4294967295"/>
          </p:nvPr>
        </p:nvSpPr>
        <p:spPr>
          <a:xfrm>
            <a:off x="-252536" y="1772816"/>
            <a:ext cx="9396536" cy="3888432"/>
          </a:xfrm>
        </p:spPr>
        <p:txBody>
          <a:bodyPr>
            <a:noAutofit/>
          </a:bodyPr>
          <a:lstStyle/>
          <a:p>
            <a:pPr marL="549275" lvl="2" indent="0" eaLnBrk="1" hangingPunct="1">
              <a:lnSpc>
                <a:spcPct val="130000"/>
              </a:lnSpc>
              <a:spcBef>
                <a:spcPct val="50000"/>
              </a:spcBef>
              <a:buFont typeface="Wingdings" pitchFamily="2" charset="2"/>
              <a:buChar char="Ø"/>
            </a:pPr>
            <a:r>
              <a:rPr kumimoji="1" lang="zh-CN" altLang="en-US" b="1" dirty="0">
                <a:solidFill>
                  <a:schemeClr val="tx2"/>
                </a:solidFill>
                <a:latin typeface="+mj-ea"/>
                <a:ea typeface="+mj-ea"/>
              </a:rPr>
              <a:t>在</a:t>
            </a:r>
            <a:r>
              <a:rPr kumimoji="1" lang="zh-CN" altLang="en-US" b="1" dirty="0" smtClean="0">
                <a:solidFill>
                  <a:schemeClr val="tx2"/>
                </a:solidFill>
                <a:latin typeface="+mj-ea"/>
                <a:ea typeface="+mj-ea"/>
              </a:rPr>
              <a:t>互联网崛起</a:t>
            </a:r>
            <a:r>
              <a:rPr kumimoji="1" lang="zh-CN" altLang="en-US" b="1" dirty="0">
                <a:solidFill>
                  <a:schemeClr val="tx2"/>
                </a:solidFill>
                <a:latin typeface="+mj-ea"/>
                <a:ea typeface="+mj-ea"/>
              </a:rPr>
              <a:t>的大背景下，人们开始第一次有了自己进行社会传播和信息采集的自主权</a:t>
            </a:r>
            <a:r>
              <a:rPr kumimoji="1" lang="zh-CN" altLang="en-US" b="1" dirty="0" smtClean="0">
                <a:solidFill>
                  <a:schemeClr val="tx2"/>
                </a:solidFill>
                <a:latin typeface="+mj-ea"/>
                <a:ea typeface="+mj-ea"/>
              </a:rPr>
              <a:t>。哪怕</a:t>
            </a:r>
            <a:r>
              <a:rPr kumimoji="1" lang="zh-CN" altLang="en-US" b="1" dirty="0">
                <a:solidFill>
                  <a:schemeClr val="tx2"/>
                </a:solidFill>
                <a:latin typeface="+mj-ea"/>
                <a:ea typeface="+mj-ea"/>
              </a:rPr>
              <a:t>是一个“默默无闻”的小人物，只要他上传至网络上的内容和信息能够得到比较多的人的情感共振和价值认同，便可能在层层转发当中实现一种社会传播的“核裂变效应”；</a:t>
            </a:r>
            <a:endParaRPr kumimoji="1" lang="en-US" altLang="zh-CN" b="1" dirty="0" smtClean="0">
              <a:solidFill>
                <a:schemeClr val="tx2"/>
              </a:solidFill>
              <a:latin typeface="+mj-ea"/>
              <a:ea typeface="+mj-ea"/>
            </a:endParaRPr>
          </a:p>
          <a:p>
            <a:pPr marL="549275" lvl="2" indent="0" eaLnBrk="1" hangingPunct="1">
              <a:lnSpc>
                <a:spcPct val="130000"/>
              </a:lnSpc>
              <a:spcBef>
                <a:spcPct val="50000"/>
              </a:spcBef>
              <a:buFont typeface="Wingdings" pitchFamily="2" charset="2"/>
              <a:buChar char="Ø"/>
            </a:pPr>
            <a:r>
              <a:rPr kumimoji="1" lang="zh-CN" altLang="en-US" b="1" dirty="0" smtClean="0">
                <a:solidFill>
                  <a:schemeClr val="tx2"/>
                </a:solidFill>
                <a:latin typeface="+mj-ea"/>
                <a:ea typeface="+mj-ea"/>
              </a:rPr>
              <a:t>智能手机</a:t>
            </a:r>
            <a:r>
              <a:rPr kumimoji="1" lang="zh-CN" altLang="en-US" b="1" dirty="0">
                <a:solidFill>
                  <a:schemeClr val="tx2"/>
                </a:solidFill>
                <a:latin typeface="+mj-ea"/>
                <a:ea typeface="+mj-ea"/>
              </a:rPr>
              <a:t>已经成为人们连接社会和他人</a:t>
            </a:r>
            <a:r>
              <a:rPr kumimoji="1" lang="zh-CN" altLang="en-US" b="1" dirty="0" smtClean="0">
                <a:solidFill>
                  <a:schemeClr val="tx2"/>
                </a:solidFill>
                <a:latin typeface="+mj-ea"/>
                <a:ea typeface="+mj-ea"/>
              </a:rPr>
              <a:t>的“第一媒体”，由此造成了传统媒介的渠道“失灵”；</a:t>
            </a:r>
            <a:endParaRPr kumimoji="1" lang="en-US" altLang="zh-CN" b="1" dirty="0" smtClean="0">
              <a:solidFill>
                <a:schemeClr val="tx2"/>
              </a:solidFill>
              <a:latin typeface="+mj-ea"/>
              <a:ea typeface="+mj-ea"/>
            </a:endParaRPr>
          </a:p>
          <a:p>
            <a:pPr marL="549275" lvl="2" indent="0" eaLnBrk="1" hangingPunct="1">
              <a:lnSpc>
                <a:spcPct val="130000"/>
              </a:lnSpc>
              <a:spcBef>
                <a:spcPct val="50000"/>
              </a:spcBef>
              <a:buFont typeface="Wingdings" pitchFamily="2" charset="2"/>
              <a:buChar char="Ø"/>
            </a:pPr>
            <a:r>
              <a:rPr lang="zh-CN" altLang="en-US" b="1" dirty="0">
                <a:latin typeface="+mj-ea"/>
                <a:ea typeface="+mj-ea"/>
              </a:rPr>
              <a:t>互联网在激活个人之后对个人的传播行为有了很大的赋权，这种赋权使今天传播主体的权利和既有的政府传播治理方面管理体系出现</a:t>
            </a:r>
            <a:r>
              <a:rPr lang="zh-CN" altLang="en-US" b="1" dirty="0" smtClean="0">
                <a:latin typeface="+mj-ea"/>
                <a:ea typeface="+mj-ea"/>
              </a:rPr>
              <a:t>了巨大的不匹配。</a:t>
            </a:r>
            <a:endParaRPr lang="en-US" altLang="zh-CN" b="1" dirty="0" smtClean="0">
              <a:latin typeface="+mj-ea"/>
              <a:ea typeface="+mj-ea"/>
            </a:endParaRPr>
          </a:p>
          <a:p>
            <a:pPr marL="549275" lvl="2" indent="0" eaLnBrk="1" hangingPunct="1">
              <a:lnSpc>
                <a:spcPct val="130000"/>
              </a:lnSpc>
              <a:spcBef>
                <a:spcPct val="50000"/>
              </a:spcBef>
              <a:buFont typeface="Wingdings" pitchFamily="2" charset="2"/>
              <a:buChar char="Ø"/>
            </a:pPr>
            <a:r>
              <a:rPr kumimoji="1" lang="zh-CN" altLang="en-US" b="1" dirty="0">
                <a:solidFill>
                  <a:schemeClr val="tx2"/>
                </a:solidFill>
                <a:latin typeface="+mj-ea"/>
                <a:ea typeface="+mj-ea"/>
              </a:rPr>
              <a:t>互联网构造了一</a:t>
            </a:r>
            <a:r>
              <a:rPr kumimoji="1" lang="zh-CN" altLang="en-US" b="1" dirty="0" smtClean="0">
                <a:solidFill>
                  <a:schemeClr val="tx2"/>
                </a:solidFill>
                <a:latin typeface="+mj-ea"/>
                <a:ea typeface="+mj-ea"/>
              </a:rPr>
              <a:t>个无限的</a:t>
            </a:r>
            <a:r>
              <a:rPr kumimoji="1" lang="zh-CN" altLang="en-US" b="1" dirty="0">
                <a:solidFill>
                  <a:schemeClr val="tx2"/>
                </a:solidFill>
                <a:latin typeface="+mj-ea"/>
                <a:ea typeface="+mj-ea"/>
              </a:rPr>
              <a:t>传播</a:t>
            </a:r>
            <a:r>
              <a:rPr kumimoji="1" lang="zh-CN" altLang="en-US" b="1" dirty="0" smtClean="0">
                <a:solidFill>
                  <a:schemeClr val="tx2"/>
                </a:solidFill>
                <a:latin typeface="+mj-ea"/>
                <a:ea typeface="+mj-ea"/>
              </a:rPr>
              <a:t>空间，传统的以资源的规模投入以搏得市场效应的模式完全失效。</a:t>
            </a:r>
            <a:endParaRPr kumimoji="1" lang="zh-CN" altLang="zh-CN" b="1" dirty="0" smtClean="0">
              <a:solidFill>
                <a:schemeClr val="tx2"/>
              </a:solidFill>
              <a:latin typeface="+mj-ea"/>
              <a:ea typeface="+mj-ea"/>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056" y="5827712"/>
            <a:ext cx="3749675"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98785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468313" y="620713"/>
            <a:ext cx="7704137" cy="1223962"/>
          </a:xfrm>
          <a:extLst/>
        </p:spPr>
        <p:txBody>
          <a:bodyPr bIns="45720" anchor="ctr">
            <a:noAutofit/>
          </a:bodyPr>
          <a:lstStyle/>
          <a:p>
            <a:pPr eaLnBrk="1" hangingPunct="1">
              <a:lnSpc>
                <a:spcPct val="120000"/>
              </a:lnSpc>
              <a:spcBef>
                <a:spcPct val="50000"/>
              </a:spcBef>
            </a:pPr>
            <a:r>
              <a:rPr lang="zh-CN" altLang="en-US" sz="3200" b="1" dirty="0">
                <a:solidFill>
                  <a:srgbClr val="000099"/>
                </a:solidFill>
                <a:latin typeface="仿宋"/>
              </a:rPr>
              <a:t>四、“个人”被激活之后，媒介生态的重构</a:t>
            </a:r>
            <a:r>
              <a:rPr lang="zh-CN" altLang="en-US" sz="3200" b="1" dirty="0" smtClean="0">
                <a:solidFill>
                  <a:srgbClr val="000099"/>
                </a:solidFill>
                <a:latin typeface="仿宋"/>
              </a:rPr>
              <a:t>及传媒转型的战略选择</a:t>
            </a:r>
            <a:endParaRPr lang="en-US" altLang="zh-CN" sz="3200" b="1" dirty="0" smtClean="0">
              <a:solidFill>
                <a:srgbClr val="000099"/>
              </a:solidFill>
              <a:latin typeface="仿宋"/>
            </a:endParaRPr>
          </a:p>
        </p:txBody>
      </p:sp>
      <p:sp>
        <p:nvSpPr>
          <p:cNvPr id="3" name="内容占位符 2"/>
          <p:cNvSpPr>
            <a:spLocks noGrp="1"/>
          </p:cNvSpPr>
          <p:nvPr>
            <p:ph sz="quarter" idx="4294967295"/>
          </p:nvPr>
        </p:nvSpPr>
        <p:spPr>
          <a:xfrm>
            <a:off x="179512" y="1484313"/>
            <a:ext cx="8964488" cy="3889375"/>
          </a:xfrm>
        </p:spPr>
        <p:txBody>
          <a:bodyPr>
            <a:normAutofit fontScale="92500" lnSpcReduction="20000"/>
          </a:bodyPr>
          <a:lstStyle/>
          <a:p>
            <a:pPr marL="0" indent="0" eaLnBrk="1" hangingPunct="1">
              <a:lnSpc>
                <a:spcPct val="130000"/>
              </a:lnSpc>
              <a:spcBef>
                <a:spcPct val="50000"/>
              </a:spcBef>
              <a:buFont typeface="Wingdings 2" pitchFamily="18" charset="2"/>
              <a:buNone/>
            </a:pPr>
            <a:endParaRPr kumimoji="1" lang="zh-CN" altLang="en-US" sz="2400" b="1" dirty="0" smtClean="0">
              <a:solidFill>
                <a:schemeClr val="tx2"/>
              </a:solidFill>
              <a:latin typeface="宋体" charset="-122"/>
              <a:ea typeface="宋体" charset="-122"/>
            </a:endParaRPr>
          </a:p>
          <a:p>
            <a:pPr marL="0" indent="0" eaLnBrk="1" hangingPunct="1">
              <a:lnSpc>
                <a:spcPct val="130000"/>
              </a:lnSpc>
              <a:spcBef>
                <a:spcPct val="50000"/>
              </a:spcBef>
              <a:buFont typeface="Wingdings" pitchFamily="2" charset="2"/>
              <a:buChar char="Ø"/>
            </a:pPr>
            <a:r>
              <a:rPr kumimoji="1" lang="zh-CN" altLang="en-US" sz="2400" b="1" dirty="0">
                <a:solidFill>
                  <a:schemeClr val="tx2"/>
                </a:solidFill>
                <a:latin typeface="宋体" charset="-122"/>
                <a:ea typeface="宋体" charset="-122"/>
              </a:rPr>
              <a:t>未来媒介生态的基本要点为：</a:t>
            </a:r>
            <a:r>
              <a:rPr kumimoji="1" lang="en-US" altLang="zh-CN" sz="2400" b="1" dirty="0">
                <a:solidFill>
                  <a:schemeClr val="tx2"/>
                </a:solidFill>
                <a:latin typeface="宋体" charset="-122"/>
                <a:ea typeface="宋体" charset="-122"/>
              </a:rPr>
              <a:t>1.</a:t>
            </a:r>
            <a:r>
              <a:rPr kumimoji="1" lang="zh-CN" altLang="en-US" sz="2400" b="1" dirty="0">
                <a:solidFill>
                  <a:schemeClr val="tx2"/>
                </a:solidFill>
                <a:latin typeface="宋体" charset="-122"/>
                <a:ea typeface="宋体" charset="-122"/>
              </a:rPr>
              <a:t>依托大流量开放平台为基础系统；</a:t>
            </a:r>
            <a:r>
              <a:rPr kumimoji="1" lang="en-US" altLang="zh-CN" sz="2400" b="1" dirty="0">
                <a:solidFill>
                  <a:schemeClr val="tx2"/>
                </a:solidFill>
                <a:latin typeface="宋体" charset="-122"/>
                <a:ea typeface="宋体" charset="-122"/>
              </a:rPr>
              <a:t>2.</a:t>
            </a:r>
            <a:r>
              <a:rPr kumimoji="1" lang="zh-CN" altLang="en-US" sz="2400" b="1" dirty="0">
                <a:solidFill>
                  <a:schemeClr val="tx2"/>
                </a:solidFill>
                <a:latin typeface="宋体" charset="-122"/>
                <a:ea typeface="宋体" charset="-122"/>
              </a:rPr>
              <a:t>个人、利益组织和专业新闻机构成为联结信息的</a:t>
            </a:r>
            <a:r>
              <a:rPr kumimoji="1" lang="zh-CN" altLang="en-US" sz="2400" b="1" dirty="0" smtClean="0">
                <a:solidFill>
                  <a:schemeClr val="tx2"/>
                </a:solidFill>
                <a:latin typeface="宋体" charset="-122"/>
                <a:ea typeface="宋体" charset="-122"/>
              </a:rPr>
              <a:t>节点</a:t>
            </a:r>
            <a:endParaRPr kumimoji="1" lang="en-US" altLang="zh-CN" sz="2400" b="1" dirty="0" smtClean="0">
              <a:solidFill>
                <a:schemeClr val="tx2"/>
              </a:solidFill>
              <a:latin typeface="宋体" charset="-122"/>
              <a:ea typeface="宋体" charset="-122"/>
            </a:endParaRPr>
          </a:p>
          <a:p>
            <a:pPr marL="0" indent="0" eaLnBrk="1" hangingPunct="1">
              <a:lnSpc>
                <a:spcPct val="130000"/>
              </a:lnSpc>
              <a:spcBef>
                <a:spcPct val="50000"/>
              </a:spcBef>
              <a:buFont typeface="Wingdings" pitchFamily="2" charset="2"/>
              <a:buChar char="Ø"/>
            </a:pPr>
            <a:r>
              <a:rPr kumimoji="1" lang="zh-CN" altLang="en-US" sz="2400" b="1" dirty="0" smtClean="0">
                <a:solidFill>
                  <a:schemeClr val="tx2"/>
                </a:solidFill>
                <a:latin typeface="宋体" charset="-122"/>
                <a:ea typeface="宋体" charset="-122"/>
              </a:rPr>
              <a:t>是做“入口级信息平台”还是做“垂直连接</a:t>
            </a:r>
            <a:r>
              <a:rPr kumimoji="1" lang="en-US" altLang="zh-CN" sz="2400" b="1" dirty="0" smtClean="0">
                <a:solidFill>
                  <a:schemeClr val="tx2"/>
                </a:solidFill>
                <a:latin typeface="宋体" charset="-122"/>
                <a:ea typeface="宋体" charset="-122"/>
              </a:rPr>
              <a:t>-</a:t>
            </a:r>
            <a:r>
              <a:rPr kumimoji="1" lang="zh-CN" altLang="en-US" sz="2400" b="1" dirty="0" smtClean="0">
                <a:solidFill>
                  <a:schemeClr val="tx2"/>
                </a:solidFill>
                <a:latin typeface="宋体" charset="-122"/>
                <a:ea typeface="宋体" charset="-122"/>
              </a:rPr>
              <a:t>服务的大媒体”</a:t>
            </a:r>
            <a:endParaRPr kumimoji="1" lang="en-US" altLang="zh-CN" sz="2400" b="1" dirty="0" smtClean="0">
              <a:solidFill>
                <a:schemeClr val="tx2"/>
              </a:solidFill>
              <a:latin typeface="宋体" charset="-122"/>
              <a:ea typeface="宋体" charset="-122"/>
            </a:endParaRPr>
          </a:p>
          <a:p>
            <a:pPr marL="0" indent="0" eaLnBrk="1" hangingPunct="1">
              <a:lnSpc>
                <a:spcPct val="130000"/>
              </a:lnSpc>
              <a:spcBef>
                <a:spcPct val="50000"/>
              </a:spcBef>
              <a:buFont typeface="Wingdings" pitchFamily="2" charset="2"/>
              <a:buChar char="Ø"/>
            </a:pPr>
            <a:r>
              <a:rPr kumimoji="1" lang="zh-CN" altLang="en-US" sz="2400" b="1" dirty="0" smtClean="0">
                <a:solidFill>
                  <a:schemeClr val="tx2"/>
                </a:solidFill>
                <a:latin typeface="宋体" charset="-122"/>
                <a:ea typeface="宋体" charset="-122"/>
              </a:rPr>
              <a:t> </a:t>
            </a:r>
            <a:r>
              <a:rPr kumimoji="1" lang="zh-CN" altLang="en-US" sz="2400" b="1" dirty="0">
                <a:solidFill>
                  <a:schemeClr val="tx2"/>
                </a:solidFill>
                <a:latin typeface="宋体" charset="-122"/>
                <a:ea typeface="宋体" charset="-122"/>
              </a:rPr>
              <a:t>“入口级信息平台</a:t>
            </a:r>
            <a:r>
              <a:rPr kumimoji="1" lang="zh-CN" altLang="en-US" sz="2400" b="1" dirty="0" smtClean="0">
                <a:solidFill>
                  <a:schemeClr val="tx2"/>
                </a:solidFill>
                <a:latin typeface="宋体" charset="-122"/>
                <a:ea typeface="宋体" charset="-122"/>
              </a:rPr>
              <a:t>”的“寡头独占式”存在：</a:t>
            </a:r>
            <a:r>
              <a:rPr kumimoji="1" lang="en-US" altLang="zh-CN" sz="2400" b="1" dirty="0" smtClean="0">
                <a:solidFill>
                  <a:schemeClr val="tx2"/>
                </a:solidFill>
                <a:latin typeface="宋体" charset="-122"/>
                <a:ea typeface="宋体" charset="-122"/>
              </a:rPr>
              <a:t>7/23</a:t>
            </a:r>
            <a:r>
              <a:rPr kumimoji="1" lang="zh-CN" altLang="en-US" sz="2400" b="1" dirty="0" smtClean="0">
                <a:solidFill>
                  <a:schemeClr val="tx2"/>
                </a:solidFill>
                <a:latin typeface="宋体" charset="-122"/>
                <a:ea typeface="宋体" charset="-122"/>
              </a:rPr>
              <a:t>格局</a:t>
            </a:r>
            <a:endParaRPr kumimoji="1" lang="en-US" altLang="zh-CN" sz="2400" b="1" dirty="0" smtClean="0">
              <a:solidFill>
                <a:schemeClr val="tx2"/>
              </a:solidFill>
              <a:latin typeface="宋体" charset="-122"/>
              <a:ea typeface="宋体" charset="-122"/>
            </a:endParaRPr>
          </a:p>
          <a:p>
            <a:pPr marL="0" indent="0" eaLnBrk="1" hangingPunct="1">
              <a:lnSpc>
                <a:spcPct val="130000"/>
              </a:lnSpc>
              <a:spcBef>
                <a:spcPct val="50000"/>
              </a:spcBef>
              <a:buFont typeface="Wingdings" pitchFamily="2" charset="2"/>
              <a:buChar char="Ø"/>
            </a:pPr>
            <a:r>
              <a:rPr kumimoji="1" lang="zh-CN" altLang="en-US" sz="2400" b="1" dirty="0" smtClean="0">
                <a:solidFill>
                  <a:schemeClr val="tx2"/>
                </a:solidFill>
                <a:latin typeface="宋体" charset="-122"/>
                <a:ea typeface="宋体" charset="-122"/>
              </a:rPr>
              <a:t>“</a:t>
            </a:r>
            <a:r>
              <a:rPr kumimoji="1" lang="zh-CN" altLang="en-US" sz="2400" b="1" dirty="0">
                <a:solidFill>
                  <a:schemeClr val="tx2"/>
                </a:solidFill>
                <a:latin typeface="宋体" charset="-122"/>
                <a:ea typeface="宋体" charset="-122"/>
              </a:rPr>
              <a:t>垂直连接</a:t>
            </a:r>
            <a:r>
              <a:rPr kumimoji="1" lang="en-US" altLang="zh-CN" sz="2400" b="1" dirty="0">
                <a:solidFill>
                  <a:schemeClr val="tx2"/>
                </a:solidFill>
                <a:latin typeface="宋体" charset="-122"/>
                <a:ea typeface="宋体" charset="-122"/>
              </a:rPr>
              <a:t>-</a:t>
            </a:r>
            <a:r>
              <a:rPr kumimoji="1" lang="zh-CN" altLang="en-US" sz="2400" b="1" dirty="0">
                <a:solidFill>
                  <a:schemeClr val="tx2"/>
                </a:solidFill>
                <a:latin typeface="宋体" charset="-122"/>
                <a:ea typeface="宋体" charset="-122"/>
              </a:rPr>
              <a:t>服务的大媒体</a:t>
            </a:r>
            <a:r>
              <a:rPr kumimoji="1" lang="zh-CN" altLang="en-US" sz="2400" b="1" dirty="0" smtClean="0">
                <a:solidFill>
                  <a:schemeClr val="tx2"/>
                </a:solidFill>
                <a:latin typeface="宋体" charset="-122"/>
                <a:ea typeface="宋体" charset="-122"/>
              </a:rPr>
              <a:t>”的目标诉求是</a:t>
            </a:r>
            <a:r>
              <a:rPr kumimoji="1" lang="en-US" altLang="zh-CN" sz="2400" b="1" dirty="0" smtClean="0">
                <a:solidFill>
                  <a:schemeClr val="tx2"/>
                </a:solidFill>
                <a:latin typeface="宋体" charset="-122"/>
                <a:ea typeface="宋体" charset="-122"/>
              </a:rPr>
              <a:t>1</a:t>
            </a:r>
            <a:r>
              <a:rPr kumimoji="1" lang="zh-CN" altLang="en-US" sz="2400" b="1" dirty="0" smtClean="0">
                <a:solidFill>
                  <a:schemeClr val="tx2"/>
                </a:solidFill>
                <a:latin typeface="宋体" charset="-122"/>
                <a:ea typeface="宋体" charset="-122"/>
              </a:rPr>
              <a:t>、软硬两种方式嵌入</a:t>
            </a:r>
            <a:r>
              <a:rPr kumimoji="1" lang="zh-CN" altLang="en-US" sz="2400" b="1" dirty="0">
                <a:solidFill>
                  <a:schemeClr val="tx2"/>
                </a:solidFill>
                <a:latin typeface="宋体" charset="-122"/>
                <a:ea typeface="宋体" charset="-122"/>
              </a:rPr>
              <a:t>“入口级信息平台</a:t>
            </a:r>
            <a:r>
              <a:rPr kumimoji="1" lang="zh-CN" altLang="en-US" sz="2400" b="1" dirty="0" smtClean="0">
                <a:solidFill>
                  <a:schemeClr val="tx2"/>
                </a:solidFill>
                <a:latin typeface="宋体" charset="-122"/>
                <a:ea typeface="宋体" charset="-122"/>
              </a:rPr>
              <a:t>”以获得流量；</a:t>
            </a:r>
            <a:r>
              <a:rPr kumimoji="1" lang="en-US" altLang="zh-CN" sz="2400" b="1" dirty="0" smtClean="0">
                <a:solidFill>
                  <a:schemeClr val="tx2"/>
                </a:solidFill>
                <a:latin typeface="宋体" charset="-122"/>
                <a:ea typeface="宋体" charset="-122"/>
              </a:rPr>
              <a:t>2</a:t>
            </a:r>
            <a:r>
              <a:rPr kumimoji="1" lang="zh-CN" altLang="en-US" sz="2400" b="1" dirty="0" smtClean="0">
                <a:solidFill>
                  <a:schemeClr val="tx2"/>
                </a:solidFill>
                <a:latin typeface="宋体" charset="-122"/>
                <a:ea typeface="宋体" charset="-122"/>
              </a:rPr>
              <a:t>、利用自己的在地性优势，构建“大媒体”以实现流量的价值变现。</a:t>
            </a:r>
            <a:endParaRPr kumimoji="1" lang="zh-CN" altLang="en-US" sz="2400" b="1" dirty="0">
              <a:solidFill>
                <a:schemeClr val="tx2"/>
              </a:solidFill>
              <a:latin typeface="宋体" charset="-122"/>
              <a:ea typeface="宋体" charset="-122"/>
            </a:endParaRPr>
          </a:p>
          <a:p>
            <a:pPr marL="0" indent="0" eaLnBrk="1" hangingPunct="1">
              <a:lnSpc>
                <a:spcPct val="130000"/>
              </a:lnSpc>
              <a:spcBef>
                <a:spcPct val="50000"/>
              </a:spcBef>
              <a:buFont typeface="Wingdings" pitchFamily="2" charset="2"/>
              <a:buChar char="Ø"/>
            </a:pPr>
            <a:endParaRPr kumimoji="1" lang="zh-CN" altLang="zh-CN" sz="2400" b="1" dirty="0" smtClean="0">
              <a:solidFill>
                <a:schemeClr val="tx2"/>
              </a:solidFill>
              <a:latin typeface="宋体" charset="-122"/>
              <a:ea typeface="宋体" charset="-122"/>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5802" y="5085184"/>
            <a:ext cx="3749675"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47068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8313" y="620713"/>
            <a:ext cx="8135937" cy="647700"/>
          </a:xfrm>
          <a:extLst/>
        </p:spPr>
        <p:txBody>
          <a:bodyPr bIns="45720" anchor="ctr">
            <a:noAutofit/>
          </a:bodyPr>
          <a:lstStyle/>
          <a:p>
            <a:pPr algn="ctr">
              <a:lnSpc>
                <a:spcPct val="120000"/>
              </a:lnSpc>
              <a:spcBef>
                <a:spcPct val="50000"/>
              </a:spcBef>
              <a:defRPr/>
            </a:pPr>
            <a:r>
              <a:rPr lang="zh-CN" altLang="en-US" sz="3600" b="1" dirty="0">
                <a:solidFill>
                  <a:schemeClr val="tx1"/>
                </a:solidFill>
                <a:effectLst>
                  <a:outerShdw blurRad="38100" dist="38100" dir="2700000" algn="tl">
                    <a:srgbClr val="000000">
                      <a:alpha val="43137"/>
                    </a:srgbClr>
                  </a:outerShdw>
                </a:effectLst>
                <a:latin typeface="+mj-ea"/>
                <a:cs typeface="+mj-cs"/>
              </a:rPr>
              <a:t>謝謝各位！ </a:t>
            </a:r>
            <a:endParaRPr lang="en-US" altLang="zh-CN" sz="3600" b="1" dirty="0">
              <a:solidFill>
                <a:schemeClr val="tx1"/>
              </a:solidFill>
              <a:effectLst>
                <a:outerShdw blurRad="38100" dist="38100" dir="2700000" algn="tl">
                  <a:srgbClr val="000000">
                    <a:alpha val="43137"/>
                  </a:srgbClr>
                </a:outerShdw>
              </a:effectLst>
              <a:latin typeface="+mj-ea"/>
              <a:cs typeface="+mj-cs"/>
            </a:endParaRPr>
          </a:p>
        </p:txBody>
      </p:sp>
      <p:sp>
        <p:nvSpPr>
          <p:cNvPr id="25602" name="内容占位符 2"/>
          <p:cNvSpPr>
            <a:spLocks noGrp="1"/>
          </p:cNvSpPr>
          <p:nvPr>
            <p:ph sz="quarter" idx="1"/>
          </p:nvPr>
        </p:nvSpPr>
        <p:spPr>
          <a:xfrm>
            <a:off x="468313" y="1628775"/>
            <a:ext cx="8207375" cy="3744913"/>
          </a:xfrm>
        </p:spPr>
        <p:txBody>
          <a:bodyPr/>
          <a:lstStyle/>
          <a:p>
            <a:pPr>
              <a:lnSpc>
                <a:spcPct val="150000"/>
              </a:lnSpc>
              <a:spcBef>
                <a:spcPct val="50000"/>
              </a:spcBef>
              <a:buFont typeface="Wingdings" pitchFamily="2" charset="2"/>
              <a:buChar char="Ø"/>
            </a:pPr>
            <a:r>
              <a:rPr kumimoji="1" lang="zh-CN" altLang="en-US" sz="2400" b="1" smtClean="0">
                <a:solidFill>
                  <a:srgbClr val="9E0848"/>
                </a:solidFill>
                <a:latin typeface="宋体" charset="-122"/>
                <a:ea typeface="宋体" charset="-122"/>
              </a:rPr>
              <a:t>  有兴趣者可以按照下列地址联系喻國明教授：</a:t>
            </a:r>
          </a:p>
          <a:p>
            <a:pPr>
              <a:lnSpc>
                <a:spcPct val="150000"/>
              </a:lnSpc>
              <a:spcBef>
                <a:spcPct val="50000"/>
              </a:spcBef>
              <a:buFont typeface="Wingdings" pitchFamily="2" charset="2"/>
              <a:buChar char="Ø"/>
            </a:pPr>
            <a:r>
              <a:rPr kumimoji="1" lang="zh-CN" altLang="en-US" sz="2400" b="1" smtClean="0">
                <a:solidFill>
                  <a:srgbClr val="9E0848"/>
                </a:solidFill>
                <a:latin typeface="宋体" charset="-122"/>
                <a:ea typeface="宋体" charset="-122"/>
              </a:rPr>
              <a:t>  通讯地址：北京市中关村大街</a:t>
            </a:r>
            <a:r>
              <a:rPr kumimoji="1" lang="en-US" altLang="zh-CN" sz="2400" b="1" smtClean="0">
                <a:solidFill>
                  <a:srgbClr val="9E0848"/>
                </a:solidFill>
                <a:latin typeface="宋体" charset="-122"/>
                <a:ea typeface="宋体" charset="-122"/>
              </a:rPr>
              <a:t>59</a:t>
            </a:r>
            <a:r>
              <a:rPr kumimoji="1" lang="zh-CN" altLang="en-US" sz="2400" b="1" smtClean="0">
                <a:solidFill>
                  <a:srgbClr val="9E0848"/>
                </a:solidFill>
                <a:latin typeface="宋体" charset="-122"/>
                <a:ea typeface="宋体" charset="-122"/>
              </a:rPr>
              <a:t>号中国人民大学新闻学院（</a:t>
            </a:r>
            <a:r>
              <a:rPr kumimoji="1" lang="en-US" altLang="zh-CN" sz="2400" b="1" smtClean="0">
                <a:solidFill>
                  <a:srgbClr val="9E0848"/>
                </a:solidFill>
                <a:latin typeface="宋体" charset="-122"/>
                <a:ea typeface="宋体" charset="-122"/>
              </a:rPr>
              <a:t>100872</a:t>
            </a:r>
            <a:r>
              <a:rPr kumimoji="1" lang="zh-CN" altLang="en-US" sz="2400" b="1" smtClean="0">
                <a:solidFill>
                  <a:srgbClr val="9E0848"/>
                </a:solidFill>
                <a:latin typeface="宋体" charset="-122"/>
                <a:ea typeface="宋体" charset="-122"/>
              </a:rPr>
              <a:t>）</a:t>
            </a:r>
          </a:p>
          <a:p>
            <a:pPr>
              <a:lnSpc>
                <a:spcPct val="150000"/>
              </a:lnSpc>
              <a:spcBef>
                <a:spcPct val="50000"/>
              </a:spcBef>
              <a:buFont typeface="Wingdings" pitchFamily="2" charset="2"/>
              <a:buChar char="Ø"/>
            </a:pPr>
            <a:r>
              <a:rPr kumimoji="1" lang="zh-CN" altLang="en-US" sz="2400" b="1" smtClean="0">
                <a:solidFill>
                  <a:srgbClr val="9E0848"/>
                </a:solidFill>
                <a:latin typeface="宋体" charset="-122"/>
                <a:ea typeface="宋体" charset="-122"/>
              </a:rPr>
              <a:t>  电子邮箱：</a:t>
            </a:r>
            <a:r>
              <a:rPr kumimoji="1" lang="en-US" altLang="zh-CN" sz="2400" b="1" smtClean="0">
                <a:solidFill>
                  <a:srgbClr val="9E0848"/>
                </a:solidFill>
                <a:latin typeface="宋体" charset="-122"/>
                <a:ea typeface="宋体" charset="-122"/>
              </a:rPr>
              <a:t>yuguoming@126.com</a:t>
            </a:r>
          </a:p>
          <a:p>
            <a:pPr>
              <a:lnSpc>
                <a:spcPct val="150000"/>
              </a:lnSpc>
              <a:spcBef>
                <a:spcPct val="50000"/>
              </a:spcBef>
              <a:buFont typeface="Wingdings" pitchFamily="2" charset="2"/>
              <a:buChar char="Ø"/>
            </a:pPr>
            <a:r>
              <a:rPr kumimoji="1" lang="en-US" altLang="zh-CN" sz="2400" b="1" smtClean="0">
                <a:solidFill>
                  <a:srgbClr val="9E0848"/>
                </a:solidFill>
                <a:latin typeface="宋体" charset="-122"/>
                <a:ea typeface="宋体" charset="-122"/>
              </a:rPr>
              <a:t>  </a:t>
            </a:r>
            <a:r>
              <a:rPr kumimoji="1" lang="zh-CN" altLang="en-US" sz="2400" b="1" smtClean="0">
                <a:solidFill>
                  <a:srgbClr val="9E0848"/>
                </a:solidFill>
                <a:latin typeface="宋体" charset="-122"/>
                <a:ea typeface="宋体" charset="-122"/>
              </a:rPr>
              <a:t>电话：</a:t>
            </a:r>
            <a:r>
              <a:rPr kumimoji="1" lang="en-US" altLang="zh-CN" sz="2400" b="1" smtClean="0">
                <a:solidFill>
                  <a:srgbClr val="9E0848"/>
                </a:solidFill>
                <a:latin typeface="宋体" charset="-122"/>
                <a:ea typeface="宋体" charset="-122"/>
              </a:rPr>
              <a:t>+86-13901254168</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5301208"/>
            <a:ext cx="3749675"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9700774"/>
      </p:ext>
    </p:extLst>
  </p:cSld>
  <p:clrMapOvr>
    <a:masterClrMapping/>
  </p:clrMapOvr>
  <p:transition spd="slow">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平衡">
  <a:themeElements>
    <a:clrScheme name="凤舞九天">
      <a:dk1>
        <a:sysClr val="windowText" lastClr="000000"/>
      </a:dk1>
      <a:lt1>
        <a:sysClr val="window" lastClr="FFFFFF"/>
      </a:lt1>
      <a:dk2>
        <a:srgbClr val="004646"/>
      </a:dk2>
      <a:lt2>
        <a:srgbClr val="E1F0FF"/>
      </a:lt2>
      <a:accent1>
        <a:srgbClr val="50742F"/>
      </a:accent1>
      <a:accent2>
        <a:srgbClr val="268868"/>
      </a:accent2>
      <a:accent3>
        <a:srgbClr val="33BD56"/>
      </a:accent3>
      <a:accent4>
        <a:srgbClr val="4BC5B9"/>
      </a:accent4>
      <a:accent5>
        <a:srgbClr val="3163CA"/>
      </a:accent5>
      <a:accent6>
        <a:srgbClr val="4B14AA"/>
      </a:accent6>
      <a:hlink>
        <a:srgbClr val="D9BE02"/>
      </a:hlink>
      <a:folHlink>
        <a:srgbClr val="F900F9"/>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平衡">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469</TotalTime>
  <Words>738</Words>
  <Application>Microsoft Office PowerPoint</Application>
  <PresentationFormat>全屏显示(4:3)</PresentationFormat>
  <Paragraphs>29</Paragraphs>
  <Slides>6</Slides>
  <Notes>3</Notes>
  <HiddenSlides>0</HiddenSlides>
  <MMClips>0</MMClips>
  <ScaleCrop>false</ScaleCrop>
  <HeadingPairs>
    <vt:vector size="4" baseType="variant">
      <vt:variant>
        <vt:lpstr>主题</vt:lpstr>
      </vt:variant>
      <vt:variant>
        <vt:i4>1</vt:i4>
      </vt:variant>
      <vt:variant>
        <vt:lpstr>幻灯片标题</vt:lpstr>
      </vt:variant>
      <vt:variant>
        <vt:i4>6</vt:i4>
      </vt:variant>
    </vt:vector>
  </HeadingPairs>
  <TitlesOfParts>
    <vt:vector size="7" baseType="lpstr">
      <vt:lpstr>平衡</vt:lpstr>
      <vt:lpstr>互联网是高维媒介：传媒转型的新范式 ——现阶段传媒发展的进路与关键性操作 </vt:lpstr>
      <vt:lpstr>一、是“互联网+”而不是“+互联网”：互联网不仅仅是一个传播工具，更是我们这个社会的操作系统</vt:lpstr>
      <vt:lpstr>二、互联网是一种全新的“高维媒介”：对于“个人”为基本社会传播单位的赋权与“激活”是互联网对于我们这个社会的最大改变</vt:lpstr>
      <vt:lpstr>三、互联网作为“高维媒介”需要一种与它相匹配的管理范式和运作逻辑：用传统的那种“低维”逻辑和范式去操作它是荒谬和无效的</vt:lpstr>
      <vt:lpstr>四、“个人”被激活之后，媒介生态的重构及传媒转型的战略选择</vt:lpstr>
      <vt:lpstr>謝謝各位！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大时代：挑战与使命 ——中国中央电视台的历史责任与角色担当</dc:title>
  <dc:creator>yuguoming</dc:creator>
  <cp:lastModifiedBy>yuguoming</cp:lastModifiedBy>
  <cp:revision>72</cp:revision>
  <dcterms:modified xsi:type="dcterms:W3CDTF">2015-10-12T18:23:14Z</dcterms:modified>
</cp:coreProperties>
</file>